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2" r:id="rId3"/>
  </p:sldMasterIdLst>
  <p:notesMasterIdLst>
    <p:notesMasterId r:id="rId25"/>
  </p:notesMasterIdLst>
  <p:handoutMasterIdLst>
    <p:handoutMasterId r:id="rId26"/>
  </p:handoutMasterIdLst>
  <p:sldIdLst>
    <p:sldId id="273" r:id="rId4"/>
    <p:sldId id="258" r:id="rId5"/>
    <p:sldId id="259" r:id="rId6"/>
    <p:sldId id="268" r:id="rId7"/>
    <p:sldId id="271" r:id="rId8"/>
    <p:sldId id="269" r:id="rId9"/>
    <p:sldId id="270" r:id="rId10"/>
    <p:sldId id="257" r:id="rId11"/>
    <p:sldId id="260" r:id="rId12"/>
    <p:sldId id="278" r:id="rId13"/>
    <p:sldId id="262" r:id="rId14"/>
    <p:sldId id="263" r:id="rId15"/>
    <p:sldId id="264" r:id="rId16"/>
    <p:sldId id="265" r:id="rId17"/>
    <p:sldId id="266" r:id="rId18"/>
    <p:sldId id="267" r:id="rId19"/>
    <p:sldId id="272" r:id="rId20"/>
    <p:sldId id="274" r:id="rId21"/>
    <p:sldId id="276" r:id="rId22"/>
    <p:sldId id="277" r:id="rId23"/>
    <p:sldId id="275" r:id="rId24"/>
  </p:sldIdLst>
  <p:sldSz cx="9144000" cy="6858000" type="screen4x3"/>
  <p:notesSz cx="7010400" cy="9296400"/>
  <p:defaultTextStyle>
    <a:defPPr>
      <a:defRPr lang="en-US"/>
    </a:defPPr>
    <a:lvl1pPr marL="0" algn="l" defTabSz="914121" rtl="0" eaLnBrk="1" latinLnBrk="0" hangingPunct="1">
      <a:defRPr sz="1800" kern="1200">
        <a:solidFill>
          <a:schemeClr val="tx1"/>
        </a:solidFill>
        <a:latin typeface="+mn-lt"/>
        <a:ea typeface="+mn-ea"/>
        <a:cs typeface="+mn-cs"/>
      </a:defRPr>
    </a:lvl1pPr>
    <a:lvl2pPr marL="457061" algn="l" defTabSz="914121" rtl="0" eaLnBrk="1" latinLnBrk="0" hangingPunct="1">
      <a:defRPr sz="1800" kern="1200">
        <a:solidFill>
          <a:schemeClr val="tx1"/>
        </a:solidFill>
        <a:latin typeface="+mn-lt"/>
        <a:ea typeface="+mn-ea"/>
        <a:cs typeface="+mn-cs"/>
      </a:defRPr>
    </a:lvl2pPr>
    <a:lvl3pPr marL="914121" algn="l" defTabSz="914121" rtl="0" eaLnBrk="1" latinLnBrk="0" hangingPunct="1">
      <a:defRPr sz="1800" kern="1200">
        <a:solidFill>
          <a:schemeClr val="tx1"/>
        </a:solidFill>
        <a:latin typeface="+mn-lt"/>
        <a:ea typeface="+mn-ea"/>
        <a:cs typeface="+mn-cs"/>
      </a:defRPr>
    </a:lvl3pPr>
    <a:lvl4pPr marL="1371181" algn="l" defTabSz="914121" rtl="0" eaLnBrk="1" latinLnBrk="0" hangingPunct="1">
      <a:defRPr sz="1800" kern="1200">
        <a:solidFill>
          <a:schemeClr val="tx1"/>
        </a:solidFill>
        <a:latin typeface="+mn-lt"/>
        <a:ea typeface="+mn-ea"/>
        <a:cs typeface="+mn-cs"/>
      </a:defRPr>
    </a:lvl4pPr>
    <a:lvl5pPr marL="1828242" algn="l" defTabSz="914121" rtl="0" eaLnBrk="1" latinLnBrk="0" hangingPunct="1">
      <a:defRPr sz="1800" kern="1200">
        <a:solidFill>
          <a:schemeClr val="tx1"/>
        </a:solidFill>
        <a:latin typeface="+mn-lt"/>
        <a:ea typeface="+mn-ea"/>
        <a:cs typeface="+mn-cs"/>
      </a:defRPr>
    </a:lvl5pPr>
    <a:lvl6pPr marL="2285303" algn="l" defTabSz="914121" rtl="0" eaLnBrk="1" latinLnBrk="0" hangingPunct="1">
      <a:defRPr sz="1800" kern="1200">
        <a:solidFill>
          <a:schemeClr val="tx1"/>
        </a:solidFill>
        <a:latin typeface="+mn-lt"/>
        <a:ea typeface="+mn-ea"/>
        <a:cs typeface="+mn-cs"/>
      </a:defRPr>
    </a:lvl6pPr>
    <a:lvl7pPr marL="2742363" algn="l" defTabSz="914121" rtl="0" eaLnBrk="1" latinLnBrk="0" hangingPunct="1">
      <a:defRPr sz="1800" kern="1200">
        <a:solidFill>
          <a:schemeClr val="tx1"/>
        </a:solidFill>
        <a:latin typeface="+mn-lt"/>
        <a:ea typeface="+mn-ea"/>
        <a:cs typeface="+mn-cs"/>
      </a:defRPr>
    </a:lvl7pPr>
    <a:lvl8pPr marL="3199422" algn="l" defTabSz="914121" rtl="0" eaLnBrk="1" latinLnBrk="0" hangingPunct="1">
      <a:defRPr sz="1800" kern="1200">
        <a:solidFill>
          <a:schemeClr val="tx1"/>
        </a:solidFill>
        <a:latin typeface="+mn-lt"/>
        <a:ea typeface="+mn-ea"/>
        <a:cs typeface="+mn-cs"/>
      </a:defRPr>
    </a:lvl8pPr>
    <a:lvl9pPr marL="3656484" algn="l" defTabSz="91412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40"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315D63A-47F4-4967-A042-1F1BACF357A5}" type="datetimeFigureOut">
              <a:rPr lang="en-US" smtClean="0"/>
              <a:pPr/>
              <a:t>8/11/2010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645D5AD-B5BB-4E20-A7AE-6A0E69FBADA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2919678-E766-446D-91A1-3198E136F894}" type="datetimeFigureOut">
              <a:rPr lang="en-US" smtClean="0"/>
              <a:pPr/>
              <a:t>8/11/2010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9E56C3-C88A-4074-B433-672B3914980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121" rtl="0" eaLnBrk="1" latinLnBrk="0" hangingPunct="1">
      <a:defRPr sz="1200" kern="1200">
        <a:solidFill>
          <a:schemeClr val="tx1"/>
        </a:solidFill>
        <a:latin typeface="+mn-lt"/>
        <a:ea typeface="+mn-ea"/>
        <a:cs typeface="+mn-cs"/>
      </a:defRPr>
    </a:lvl1pPr>
    <a:lvl2pPr marL="457061" algn="l" defTabSz="914121" rtl="0" eaLnBrk="1" latinLnBrk="0" hangingPunct="1">
      <a:defRPr sz="1200" kern="1200">
        <a:solidFill>
          <a:schemeClr val="tx1"/>
        </a:solidFill>
        <a:latin typeface="+mn-lt"/>
        <a:ea typeface="+mn-ea"/>
        <a:cs typeface="+mn-cs"/>
      </a:defRPr>
    </a:lvl2pPr>
    <a:lvl3pPr marL="914121" algn="l" defTabSz="914121" rtl="0" eaLnBrk="1" latinLnBrk="0" hangingPunct="1">
      <a:defRPr sz="1200" kern="1200">
        <a:solidFill>
          <a:schemeClr val="tx1"/>
        </a:solidFill>
        <a:latin typeface="+mn-lt"/>
        <a:ea typeface="+mn-ea"/>
        <a:cs typeface="+mn-cs"/>
      </a:defRPr>
    </a:lvl3pPr>
    <a:lvl4pPr marL="1371181" algn="l" defTabSz="914121" rtl="0" eaLnBrk="1" latinLnBrk="0" hangingPunct="1">
      <a:defRPr sz="1200" kern="1200">
        <a:solidFill>
          <a:schemeClr val="tx1"/>
        </a:solidFill>
        <a:latin typeface="+mn-lt"/>
        <a:ea typeface="+mn-ea"/>
        <a:cs typeface="+mn-cs"/>
      </a:defRPr>
    </a:lvl4pPr>
    <a:lvl5pPr marL="1828242" algn="l" defTabSz="914121" rtl="0" eaLnBrk="1" latinLnBrk="0" hangingPunct="1">
      <a:defRPr sz="1200" kern="1200">
        <a:solidFill>
          <a:schemeClr val="tx1"/>
        </a:solidFill>
        <a:latin typeface="+mn-lt"/>
        <a:ea typeface="+mn-ea"/>
        <a:cs typeface="+mn-cs"/>
      </a:defRPr>
    </a:lvl5pPr>
    <a:lvl6pPr marL="2285303" algn="l" defTabSz="914121" rtl="0" eaLnBrk="1" latinLnBrk="0" hangingPunct="1">
      <a:defRPr sz="1200" kern="1200">
        <a:solidFill>
          <a:schemeClr val="tx1"/>
        </a:solidFill>
        <a:latin typeface="+mn-lt"/>
        <a:ea typeface="+mn-ea"/>
        <a:cs typeface="+mn-cs"/>
      </a:defRPr>
    </a:lvl6pPr>
    <a:lvl7pPr marL="2742363" algn="l" defTabSz="914121" rtl="0" eaLnBrk="1" latinLnBrk="0" hangingPunct="1">
      <a:defRPr sz="1200" kern="1200">
        <a:solidFill>
          <a:schemeClr val="tx1"/>
        </a:solidFill>
        <a:latin typeface="+mn-lt"/>
        <a:ea typeface="+mn-ea"/>
        <a:cs typeface="+mn-cs"/>
      </a:defRPr>
    </a:lvl7pPr>
    <a:lvl8pPr marL="3199422" algn="l" defTabSz="914121" rtl="0" eaLnBrk="1" latinLnBrk="0" hangingPunct="1">
      <a:defRPr sz="1200" kern="1200">
        <a:solidFill>
          <a:schemeClr val="tx1"/>
        </a:solidFill>
        <a:latin typeface="+mn-lt"/>
        <a:ea typeface="+mn-ea"/>
        <a:cs typeface="+mn-cs"/>
      </a:defRPr>
    </a:lvl8pPr>
    <a:lvl9pPr marL="3656484" algn="l" defTabSz="9141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defTabSz="955645" fontAlgn="base">
              <a:spcBef>
                <a:spcPct val="0"/>
              </a:spcBef>
              <a:spcAft>
                <a:spcPct val="0"/>
              </a:spcAft>
            </a:pPr>
            <a:fld id="{A5E82276-D65C-4161-8EA6-BDA7F633B444}" type="slidenum">
              <a:rPr lang="en-US" b="1">
                <a:solidFill>
                  <a:srgbClr val="FFFFFF"/>
                </a:solidFill>
                <a:latin typeface="Garamond" pitchFamily="18" charset="0"/>
                <a:cs typeface="Times New Roman" pitchFamily="18" charset="0"/>
              </a:rPr>
              <a:pPr defTabSz="955645" fontAlgn="base">
                <a:spcBef>
                  <a:spcPct val="0"/>
                </a:spcBef>
                <a:spcAft>
                  <a:spcPct val="0"/>
                </a:spcAft>
              </a:pPr>
              <a:t>1</a:t>
            </a:fld>
            <a:endParaRPr lang="en-US" b="1" dirty="0">
              <a:solidFill>
                <a:srgbClr val="FFFFFF"/>
              </a:solidFill>
              <a:latin typeface="Garamond" pitchFamily="18" charset="0"/>
              <a:cs typeface="Times New Roman" pitchFamily="18" charset="0"/>
            </a:endParaRPr>
          </a:p>
        </p:txBody>
      </p:sp>
      <p:sp>
        <p:nvSpPr>
          <p:cNvPr id="151555" name="Rectangle 2"/>
          <p:cNvSpPr>
            <a:spLocks noGrp="1" noRot="1" noChangeAspect="1" noChangeArrowheads="1" noTextEdit="1"/>
          </p:cNvSpPr>
          <p:nvPr>
            <p:ph type="sldImg"/>
          </p:nvPr>
        </p:nvSpPr>
        <p:spPr>
          <a:xfrm>
            <a:off x="1181100" y="698500"/>
            <a:ext cx="4648200" cy="3486150"/>
          </a:xfrm>
          <a:ln/>
        </p:spPr>
      </p:sp>
      <p:sp>
        <p:nvSpPr>
          <p:cNvPr id="151556" name="Rectangle 3"/>
          <p:cNvSpPr>
            <a:spLocks noGrp="1" noChangeArrowheads="1"/>
          </p:cNvSpPr>
          <p:nvPr>
            <p:ph type="body" idx="1"/>
          </p:nvPr>
        </p:nvSpPr>
        <p:spPr>
          <a:noFill/>
          <a:ln/>
        </p:spPr>
        <p:txBody>
          <a:bodyPr>
            <a:normAutofit/>
          </a:bodyPr>
          <a:lstStyle/>
          <a:p>
            <a:pPr lvl="2"/>
            <a:r>
              <a:rPr lang="en-US" sz="2400" dirty="0" smtClean="0">
                <a:solidFill>
                  <a:srgbClr val="000000"/>
                </a:solidFill>
              </a:rPr>
              <a:t>Staff support: $60K</a:t>
            </a:r>
          </a:p>
          <a:p>
            <a:pPr lvl="2"/>
            <a:r>
              <a:rPr lang="en-US" sz="2400" dirty="0" smtClean="0">
                <a:solidFill>
                  <a:srgbClr val="000000"/>
                </a:solidFill>
              </a:rPr>
              <a:t>Mentors travel &amp; training: $10K</a:t>
            </a:r>
          </a:p>
          <a:p>
            <a:pPr eaLnBrk="1" hangingPunct="1"/>
            <a:endParaRPr lang="en-US" sz="1400"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defTabSz="955645" fontAlgn="base">
              <a:spcBef>
                <a:spcPct val="0"/>
              </a:spcBef>
              <a:spcAft>
                <a:spcPct val="0"/>
              </a:spcAft>
            </a:pPr>
            <a:fld id="{A5E82276-D65C-4161-8EA6-BDA7F633B444}" type="slidenum">
              <a:rPr lang="en-US" b="1">
                <a:solidFill>
                  <a:srgbClr val="FFFFFF"/>
                </a:solidFill>
                <a:latin typeface="Garamond" pitchFamily="18" charset="0"/>
                <a:cs typeface="Times New Roman" pitchFamily="18" charset="0"/>
              </a:rPr>
              <a:pPr defTabSz="955645" fontAlgn="base">
                <a:spcBef>
                  <a:spcPct val="0"/>
                </a:spcBef>
                <a:spcAft>
                  <a:spcPct val="0"/>
                </a:spcAft>
              </a:pPr>
              <a:t>10</a:t>
            </a:fld>
            <a:endParaRPr lang="en-US" b="1" dirty="0">
              <a:solidFill>
                <a:srgbClr val="FFFFFF"/>
              </a:solidFill>
              <a:latin typeface="Garamond" pitchFamily="18" charset="0"/>
              <a:cs typeface="Times New Roman" pitchFamily="18" charset="0"/>
            </a:endParaRPr>
          </a:p>
        </p:txBody>
      </p:sp>
      <p:sp>
        <p:nvSpPr>
          <p:cNvPr id="151555" name="Rectangle 2"/>
          <p:cNvSpPr>
            <a:spLocks noGrp="1" noRot="1" noChangeAspect="1" noChangeArrowheads="1" noTextEdit="1"/>
          </p:cNvSpPr>
          <p:nvPr>
            <p:ph type="sldImg"/>
          </p:nvPr>
        </p:nvSpPr>
        <p:spPr>
          <a:xfrm>
            <a:off x="1181100" y="698500"/>
            <a:ext cx="4648200" cy="3486150"/>
          </a:xfrm>
          <a:ln/>
        </p:spPr>
      </p:sp>
      <p:sp>
        <p:nvSpPr>
          <p:cNvPr id="151556" name="Rectangle 3"/>
          <p:cNvSpPr>
            <a:spLocks noGrp="1" noChangeArrowheads="1"/>
          </p:cNvSpPr>
          <p:nvPr>
            <p:ph type="body" idx="1"/>
          </p:nvPr>
        </p:nvSpPr>
        <p:spPr>
          <a:noFill/>
          <a:ln/>
        </p:spPr>
        <p:txBody>
          <a:bodyPr>
            <a:normAutofit/>
          </a:bodyPr>
          <a:lstStyle/>
          <a:p>
            <a:pPr eaLnBrk="1" hangingPunct="1"/>
            <a:endParaRPr lang="en-US" sz="1400" dirty="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defTabSz="955645" fontAlgn="base">
              <a:spcBef>
                <a:spcPct val="0"/>
              </a:spcBef>
              <a:spcAft>
                <a:spcPct val="0"/>
              </a:spcAft>
            </a:pPr>
            <a:fld id="{A5E82276-D65C-4161-8EA6-BDA7F633B444}" type="slidenum">
              <a:rPr lang="en-US" b="1">
                <a:solidFill>
                  <a:srgbClr val="FFFFFF"/>
                </a:solidFill>
                <a:latin typeface="Garamond" pitchFamily="18" charset="0"/>
                <a:cs typeface="Times New Roman" pitchFamily="18" charset="0"/>
              </a:rPr>
              <a:pPr defTabSz="955645" fontAlgn="base">
                <a:spcBef>
                  <a:spcPct val="0"/>
                </a:spcBef>
                <a:spcAft>
                  <a:spcPct val="0"/>
                </a:spcAft>
              </a:pPr>
              <a:t>11</a:t>
            </a:fld>
            <a:endParaRPr lang="en-US" b="1" dirty="0">
              <a:solidFill>
                <a:srgbClr val="FFFFFF"/>
              </a:solidFill>
              <a:latin typeface="Garamond" pitchFamily="18" charset="0"/>
              <a:cs typeface="Times New Roman" pitchFamily="18" charset="0"/>
            </a:endParaRPr>
          </a:p>
        </p:txBody>
      </p:sp>
      <p:sp>
        <p:nvSpPr>
          <p:cNvPr id="151555" name="Rectangle 2"/>
          <p:cNvSpPr>
            <a:spLocks noGrp="1" noRot="1" noChangeAspect="1" noChangeArrowheads="1" noTextEdit="1"/>
          </p:cNvSpPr>
          <p:nvPr>
            <p:ph type="sldImg"/>
          </p:nvPr>
        </p:nvSpPr>
        <p:spPr>
          <a:xfrm>
            <a:off x="1181100" y="698500"/>
            <a:ext cx="4648200" cy="3486150"/>
          </a:xfrm>
          <a:ln/>
        </p:spPr>
      </p:sp>
      <p:sp>
        <p:nvSpPr>
          <p:cNvPr id="151556" name="Rectangle 3"/>
          <p:cNvSpPr>
            <a:spLocks noGrp="1" noChangeArrowheads="1"/>
          </p:cNvSpPr>
          <p:nvPr>
            <p:ph type="body" idx="1"/>
          </p:nvPr>
        </p:nvSpPr>
        <p:spPr>
          <a:noFill/>
          <a:ln/>
        </p:spPr>
        <p:txBody>
          <a:bodyPr>
            <a:normAutofit/>
          </a:bodyPr>
          <a:lstStyle/>
          <a:p>
            <a:pPr eaLnBrk="1" hangingPunct="1"/>
            <a:endParaRPr lang="en-US" sz="1400" dirty="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defTabSz="955645" fontAlgn="base">
              <a:spcBef>
                <a:spcPct val="0"/>
              </a:spcBef>
              <a:spcAft>
                <a:spcPct val="0"/>
              </a:spcAft>
            </a:pPr>
            <a:fld id="{A5E82276-D65C-4161-8EA6-BDA7F633B444}" type="slidenum">
              <a:rPr lang="en-US" b="1">
                <a:solidFill>
                  <a:srgbClr val="FFFFFF"/>
                </a:solidFill>
                <a:latin typeface="Garamond" pitchFamily="18" charset="0"/>
                <a:cs typeface="Times New Roman" pitchFamily="18" charset="0"/>
              </a:rPr>
              <a:pPr defTabSz="955645" fontAlgn="base">
                <a:spcBef>
                  <a:spcPct val="0"/>
                </a:spcBef>
                <a:spcAft>
                  <a:spcPct val="0"/>
                </a:spcAft>
              </a:pPr>
              <a:t>12</a:t>
            </a:fld>
            <a:endParaRPr lang="en-US" b="1" dirty="0">
              <a:solidFill>
                <a:srgbClr val="FFFFFF"/>
              </a:solidFill>
              <a:latin typeface="Garamond" pitchFamily="18" charset="0"/>
              <a:cs typeface="Times New Roman" pitchFamily="18" charset="0"/>
            </a:endParaRPr>
          </a:p>
        </p:txBody>
      </p:sp>
      <p:sp>
        <p:nvSpPr>
          <p:cNvPr id="151555" name="Rectangle 2"/>
          <p:cNvSpPr>
            <a:spLocks noGrp="1" noRot="1" noChangeAspect="1" noChangeArrowheads="1" noTextEdit="1"/>
          </p:cNvSpPr>
          <p:nvPr>
            <p:ph type="sldImg"/>
          </p:nvPr>
        </p:nvSpPr>
        <p:spPr>
          <a:xfrm>
            <a:off x="1181100" y="698500"/>
            <a:ext cx="4648200" cy="3486150"/>
          </a:xfrm>
          <a:ln/>
        </p:spPr>
      </p:sp>
      <p:sp>
        <p:nvSpPr>
          <p:cNvPr id="151556" name="Rectangle 3"/>
          <p:cNvSpPr>
            <a:spLocks noGrp="1" noChangeArrowheads="1"/>
          </p:cNvSpPr>
          <p:nvPr>
            <p:ph type="body" idx="1"/>
          </p:nvPr>
        </p:nvSpPr>
        <p:spPr>
          <a:noFill/>
          <a:ln/>
        </p:spPr>
        <p:txBody>
          <a:bodyPr>
            <a:normAutofit/>
          </a:bodyPr>
          <a:lstStyle/>
          <a:p>
            <a:pPr eaLnBrk="1" hangingPunct="1"/>
            <a:endParaRPr lang="en-US" sz="1400" dirty="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defTabSz="955645" fontAlgn="base">
              <a:spcBef>
                <a:spcPct val="0"/>
              </a:spcBef>
              <a:spcAft>
                <a:spcPct val="0"/>
              </a:spcAft>
            </a:pPr>
            <a:fld id="{A5E82276-D65C-4161-8EA6-BDA7F633B444}" type="slidenum">
              <a:rPr lang="en-US" b="1">
                <a:solidFill>
                  <a:srgbClr val="FFFFFF"/>
                </a:solidFill>
                <a:latin typeface="Garamond" pitchFamily="18" charset="0"/>
                <a:cs typeface="Times New Roman" pitchFamily="18" charset="0"/>
              </a:rPr>
              <a:pPr defTabSz="955645" fontAlgn="base">
                <a:spcBef>
                  <a:spcPct val="0"/>
                </a:spcBef>
                <a:spcAft>
                  <a:spcPct val="0"/>
                </a:spcAft>
              </a:pPr>
              <a:t>13</a:t>
            </a:fld>
            <a:endParaRPr lang="en-US" b="1" dirty="0">
              <a:solidFill>
                <a:srgbClr val="FFFFFF"/>
              </a:solidFill>
              <a:latin typeface="Garamond" pitchFamily="18" charset="0"/>
              <a:cs typeface="Times New Roman" pitchFamily="18" charset="0"/>
            </a:endParaRPr>
          </a:p>
        </p:txBody>
      </p:sp>
      <p:sp>
        <p:nvSpPr>
          <p:cNvPr id="151555" name="Rectangle 2"/>
          <p:cNvSpPr>
            <a:spLocks noGrp="1" noRot="1" noChangeAspect="1" noChangeArrowheads="1" noTextEdit="1"/>
          </p:cNvSpPr>
          <p:nvPr>
            <p:ph type="sldImg"/>
          </p:nvPr>
        </p:nvSpPr>
        <p:spPr>
          <a:xfrm>
            <a:off x="1181100" y="698500"/>
            <a:ext cx="4648200" cy="3486150"/>
          </a:xfrm>
          <a:ln/>
        </p:spPr>
      </p:sp>
      <p:sp>
        <p:nvSpPr>
          <p:cNvPr id="151556" name="Rectangle 3"/>
          <p:cNvSpPr>
            <a:spLocks noGrp="1" noChangeArrowheads="1"/>
          </p:cNvSpPr>
          <p:nvPr>
            <p:ph type="body" idx="1"/>
          </p:nvPr>
        </p:nvSpPr>
        <p:spPr>
          <a:noFill/>
          <a:ln/>
        </p:spPr>
        <p:txBody>
          <a:bodyPr>
            <a:normAutofit/>
          </a:bodyPr>
          <a:lstStyle/>
          <a:p>
            <a:pPr eaLnBrk="1" hangingPunct="1"/>
            <a:endParaRPr lang="en-US" sz="1400" dirty="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defTabSz="955645" fontAlgn="base">
              <a:spcBef>
                <a:spcPct val="0"/>
              </a:spcBef>
              <a:spcAft>
                <a:spcPct val="0"/>
              </a:spcAft>
            </a:pPr>
            <a:fld id="{A5E82276-D65C-4161-8EA6-BDA7F633B444}" type="slidenum">
              <a:rPr lang="en-US" b="1">
                <a:solidFill>
                  <a:srgbClr val="FFFFFF"/>
                </a:solidFill>
                <a:latin typeface="Garamond" pitchFamily="18" charset="0"/>
                <a:cs typeface="Times New Roman" pitchFamily="18" charset="0"/>
              </a:rPr>
              <a:pPr defTabSz="955645" fontAlgn="base">
                <a:spcBef>
                  <a:spcPct val="0"/>
                </a:spcBef>
                <a:spcAft>
                  <a:spcPct val="0"/>
                </a:spcAft>
              </a:pPr>
              <a:t>14</a:t>
            </a:fld>
            <a:endParaRPr lang="en-US" b="1" dirty="0">
              <a:solidFill>
                <a:srgbClr val="FFFFFF"/>
              </a:solidFill>
              <a:latin typeface="Garamond" pitchFamily="18" charset="0"/>
              <a:cs typeface="Times New Roman" pitchFamily="18" charset="0"/>
            </a:endParaRPr>
          </a:p>
        </p:txBody>
      </p:sp>
      <p:sp>
        <p:nvSpPr>
          <p:cNvPr id="151555" name="Rectangle 2"/>
          <p:cNvSpPr>
            <a:spLocks noGrp="1" noRot="1" noChangeAspect="1" noChangeArrowheads="1" noTextEdit="1"/>
          </p:cNvSpPr>
          <p:nvPr>
            <p:ph type="sldImg"/>
          </p:nvPr>
        </p:nvSpPr>
        <p:spPr>
          <a:xfrm>
            <a:off x="1181100" y="698500"/>
            <a:ext cx="4648200" cy="3486150"/>
          </a:xfrm>
          <a:ln/>
        </p:spPr>
      </p:sp>
      <p:sp>
        <p:nvSpPr>
          <p:cNvPr id="151556" name="Rectangle 3"/>
          <p:cNvSpPr>
            <a:spLocks noGrp="1" noChangeArrowheads="1"/>
          </p:cNvSpPr>
          <p:nvPr>
            <p:ph type="body" idx="1"/>
          </p:nvPr>
        </p:nvSpPr>
        <p:spPr>
          <a:noFill/>
          <a:ln/>
        </p:spPr>
        <p:txBody>
          <a:bodyPr>
            <a:normAutofit/>
          </a:bodyPr>
          <a:lstStyle/>
          <a:p>
            <a:pPr eaLnBrk="1" hangingPunct="1"/>
            <a:endParaRPr lang="en-US" sz="1400" dirty="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defTabSz="955645" fontAlgn="base">
              <a:spcBef>
                <a:spcPct val="0"/>
              </a:spcBef>
              <a:spcAft>
                <a:spcPct val="0"/>
              </a:spcAft>
            </a:pPr>
            <a:fld id="{A5E82276-D65C-4161-8EA6-BDA7F633B444}" type="slidenum">
              <a:rPr lang="en-US" b="1">
                <a:solidFill>
                  <a:srgbClr val="FFFFFF"/>
                </a:solidFill>
                <a:latin typeface="Garamond" pitchFamily="18" charset="0"/>
                <a:cs typeface="Times New Roman" pitchFamily="18" charset="0"/>
              </a:rPr>
              <a:pPr defTabSz="955645" fontAlgn="base">
                <a:spcBef>
                  <a:spcPct val="0"/>
                </a:spcBef>
                <a:spcAft>
                  <a:spcPct val="0"/>
                </a:spcAft>
              </a:pPr>
              <a:t>15</a:t>
            </a:fld>
            <a:endParaRPr lang="en-US" b="1" dirty="0">
              <a:solidFill>
                <a:srgbClr val="FFFFFF"/>
              </a:solidFill>
              <a:latin typeface="Garamond" pitchFamily="18" charset="0"/>
              <a:cs typeface="Times New Roman" pitchFamily="18" charset="0"/>
            </a:endParaRPr>
          </a:p>
        </p:txBody>
      </p:sp>
      <p:sp>
        <p:nvSpPr>
          <p:cNvPr id="151555" name="Rectangle 2"/>
          <p:cNvSpPr>
            <a:spLocks noGrp="1" noRot="1" noChangeAspect="1" noChangeArrowheads="1" noTextEdit="1"/>
          </p:cNvSpPr>
          <p:nvPr>
            <p:ph type="sldImg"/>
          </p:nvPr>
        </p:nvSpPr>
        <p:spPr>
          <a:xfrm>
            <a:off x="1181100" y="698500"/>
            <a:ext cx="4648200" cy="3486150"/>
          </a:xfrm>
          <a:ln/>
        </p:spPr>
      </p:sp>
      <p:sp>
        <p:nvSpPr>
          <p:cNvPr id="151556" name="Rectangle 3"/>
          <p:cNvSpPr>
            <a:spLocks noGrp="1" noChangeArrowheads="1"/>
          </p:cNvSpPr>
          <p:nvPr>
            <p:ph type="body" idx="1"/>
          </p:nvPr>
        </p:nvSpPr>
        <p:spPr>
          <a:noFill/>
          <a:ln/>
        </p:spPr>
        <p:txBody>
          <a:bodyPr>
            <a:normAutofit/>
          </a:bodyPr>
          <a:lstStyle/>
          <a:p>
            <a:pPr eaLnBrk="1" hangingPunct="1"/>
            <a:endParaRPr lang="en-US" sz="1400" dirty="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defTabSz="955645" fontAlgn="base">
              <a:spcBef>
                <a:spcPct val="0"/>
              </a:spcBef>
              <a:spcAft>
                <a:spcPct val="0"/>
              </a:spcAft>
            </a:pPr>
            <a:fld id="{A5E82276-D65C-4161-8EA6-BDA7F633B444}" type="slidenum">
              <a:rPr lang="en-US" b="1">
                <a:solidFill>
                  <a:srgbClr val="FFFFFF"/>
                </a:solidFill>
                <a:latin typeface="Garamond" pitchFamily="18" charset="0"/>
                <a:cs typeface="Times New Roman" pitchFamily="18" charset="0"/>
              </a:rPr>
              <a:pPr defTabSz="955645" fontAlgn="base">
                <a:spcBef>
                  <a:spcPct val="0"/>
                </a:spcBef>
                <a:spcAft>
                  <a:spcPct val="0"/>
                </a:spcAft>
              </a:pPr>
              <a:t>16</a:t>
            </a:fld>
            <a:endParaRPr lang="en-US" b="1" dirty="0">
              <a:solidFill>
                <a:srgbClr val="FFFFFF"/>
              </a:solidFill>
              <a:latin typeface="Garamond" pitchFamily="18" charset="0"/>
              <a:cs typeface="Times New Roman" pitchFamily="18" charset="0"/>
            </a:endParaRPr>
          </a:p>
        </p:txBody>
      </p:sp>
      <p:sp>
        <p:nvSpPr>
          <p:cNvPr id="151555" name="Rectangle 2"/>
          <p:cNvSpPr>
            <a:spLocks noGrp="1" noRot="1" noChangeAspect="1" noChangeArrowheads="1" noTextEdit="1"/>
          </p:cNvSpPr>
          <p:nvPr>
            <p:ph type="sldImg"/>
          </p:nvPr>
        </p:nvSpPr>
        <p:spPr>
          <a:xfrm>
            <a:off x="1181100" y="698500"/>
            <a:ext cx="4648200" cy="3486150"/>
          </a:xfrm>
          <a:ln/>
        </p:spPr>
      </p:sp>
      <p:sp>
        <p:nvSpPr>
          <p:cNvPr id="151556" name="Rectangle 3"/>
          <p:cNvSpPr>
            <a:spLocks noGrp="1" noChangeArrowheads="1"/>
          </p:cNvSpPr>
          <p:nvPr>
            <p:ph type="body" idx="1"/>
          </p:nvPr>
        </p:nvSpPr>
        <p:spPr>
          <a:noFill/>
          <a:ln/>
        </p:spPr>
        <p:txBody>
          <a:bodyPr>
            <a:normAutofit/>
          </a:bodyPr>
          <a:lstStyle/>
          <a:p>
            <a:pPr eaLnBrk="1" hangingPunct="1"/>
            <a:endParaRPr lang="en-US" sz="1400" dirty="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defTabSz="955645" fontAlgn="base">
              <a:spcBef>
                <a:spcPct val="0"/>
              </a:spcBef>
              <a:spcAft>
                <a:spcPct val="0"/>
              </a:spcAft>
            </a:pPr>
            <a:fld id="{A5E82276-D65C-4161-8EA6-BDA7F633B444}" type="slidenum">
              <a:rPr lang="en-US" b="1">
                <a:solidFill>
                  <a:srgbClr val="FFFFFF"/>
                </a:solidFill>
                <a:latin typeface="Garamond" pitchFamily="18" charset="0"/>
                <a:cs typeface="Times New Roman" pitchFamily="18" charset="0"/>
              </a:rPr>
              <a:pPr defTabSz="955645" fontAlgn="base">
                <a:spcBef>
                  <a:spcPct val="0"/>
                </a:spcBef>
                <a:spcAft>
                  <a:spcPct val="0"/>
                </a:spcAft>
              </a:pPr>
              <a:t>17</a:t>
            </a:fld>
            <a:endParaRPr lang="en-US" b="1" dirty="0">
              <a:solidFill>
                <a:srgbClr val="FFFFFF"/>
              </a:solidFill>
              <a:latin typeface="Garamond" pitchFamily="18" charset="0"/>
              <a:cs typeface="Times New Roman" pitchFamily="18" charset="0"/>
            </a:endParaRPr>
          </a:p>
        </p:txBody>
      </p:sp>
      <p:sp>
        <p:nvSpPr>
          <p:cNvPr id="151555" name="Rectangle 2"/>
          <p:cNvSpPr>
            <a:spLocks noGrp="1" noRot="1" noChangeAspect="1" noChangeArrowheads="1" noTextEdit="1"/>
          </p:cNvSpPr>
          <p:nvPr>
            <p:ph type="sldImg"/>
          </p:nvPr>
        </p:nvSpPr>
        <p:spPr>
          <a:xfrm>
            <a:off x="1181100" y="698500"/>
            <a:ext cx="4648200" cy="3486150"/>
          </a:xfrm>
          <a:ln/>
        </p:spPr>
      </p:sp>
      <p:sp>
        <p:nvSpPr>
          <p:cNvPr id="151556" name="Rectangle 3"/>
          <p:cNvSpPr>
            <a:spLocks noGrp="1" noChangeArrowheads="1"/>
          </p:cNvSpPr>
          <p:nvPr>
            <p:ph type="body" idx="1"/>
          </p:nvPr>
        </p:nvSpPr>
        <p:spPr>
          <a:noFill/>
          <a:ln/>
        </p:spPr>
        <p:txBody>
          <a:bodyPr>
            <a:normAutofit/>
          </a:bodyPr>
          <a:lstStyle/>
          <a:p>
            <a:pPr eaLnBrk="1" hangingPunct="1"/>
            <a:endParaRPr lang="en-US" sz="1400" dirty="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defTabSz="955645" fontAlgn="base">
              <a:spcBef>
                <a:spcPct val="0"/>
              </a:spcBef>
              <a:spcAft>
                <a:spcPct val="0"/>
              </a:spcAft>
            </a:pPr>
            <a:fld id="{A5E82276-D65C-4161-8EA6-BDA7F633B444}" type="slidenum">
              <a:rPr lang="en-US" b="1">
                <a:solidFill>
                  <a:srgbClr val="FFFFFF"/>
                </a:solidFill>
                <a:latin typeface="Garamond" pitchFamily="18" charset="0"/>
                <a:cs typeface="Times New Roman" pitchFamily="18" charset="0"/>
              </a:rPr>
              <a:pPr defTabSz="955645" fontAlgn="base">
                <a:spcBef>
                  <a:spcPct val="0"/>
                </a:spcBef>
                <a:spcAft>
                  <a:spcPct val="0"/>
                </a:spcAft>
              </a:pPr>
              <a:t>18</a:t>
            </a:fld>
            <a:endParaRPr lang="en-US" b="1" dirty="0">
              <a:solidFill>
                <a:srgbClr val="FFFFFF"/>
              </a:solidFill>
              <a:latin typeface="Garamond" pitchFamily="18" charset="0"/>
              <a:cs typeface="Times New Roman" pitchFamily="18" charset="0"/>
            </a:endParaRPr>
          </a:p>
        </p:txBody>
      </p:sp>
      <p:sp>
        <p:nvSpPr>
          <p:cNvPr id="151555" name="Rectangle 2"/>
          <p:cNvSpPr>
            <a:spLocks noGrp="1" noRot="1" noChangeAspect="1" noChangeArrowheads="1" noTextEdit="1"/>
          </p:cNvSpPr>
          <p:nvPr>
            <p:ph type="sldImg"/>
          </p:nvPr>
        </p:nvSpPr>
        <p:spPr>
          <a:xfrm>
            <a:off x="1181100" y="698500"/>
            <a:ext cx="4648200" cy="3486150"/>
          </a:xfrm>
          <a:ln/>
        </p:spPr>
      </p:sp>
      <p:sp>
        <p:nvSpPr>
          <p:cNvPr id="151556" name="Rectangle 3"/>
          <p:cNvSpPr>
            <a:spLocks noGrp="1" noChangeArrowheads="1"/>
          </p:cNvSpPr>
          <p:nvPr>
            <p:ph type="body" idx="1"/>
          </p:nvPr>
        </p:nvSpPr>
        <p:spPr>
          <a:noFill/>
          <a:ln/>
        </p:spPr>
        <p:txBody>
          <a:bodyPr>
            <a:normAutofit/>
          </a:bodyPr>
          <a:lstStyle/>
          <a:p>
            <a:pPr eaLnBrk="1" hangingPunct="1"/>
            <a:endParaRPr lang="en-US" sz="1400" dirty="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5384054-11BE-4A5C-A55A-6D4CA9D9779D}" type="slidenum">
              <a:rPr lang="en-US" smtClean="0">
                <a:solidFill>
                  <a:prstClr val="black"/>
                </a:solidFill>
                <a:latin typeface="Arial" pitchFamily="34" charset="0"/>
              </a:rPr>
              <a:pPr/>
              <a:t>19</a:t>
            </a:fld>
            <a:endParaRPr lang="en-US" smtClean="0">
              <a:solidFill>
                <a:prstClr val="black"/>
              </a:solidFill>
              <a:latin typeface="Arial" pitchFamily="34" charset="0"/>
            </a:endParaRPr>
          </a:p>
        </p:txBody>
      </p:sp>
      <p:sp>
        <p:nvSpPr>
          <p:cNvPr id="114691" name="Rectangle 2"/>
          <p:cNvSpPr>
            <a:spLocks noGrp="1" noRot="1" noChangeAspect="1" noChangeArrowheads="1" noTextEdit="1"/>
          </p:cNvSpPr>
          <p:nvPr>
            <p:ph type="sldImg"/>
          </p:nvPr>
        </p:nvSpPr>
        <p:spPr>
          <a:xfrm>
            <a:off x="1181100" y="696913"/>
            <a:ext cx="4648200" cy="3486150"/>
          </a:xfrm>
          <a:ln/>
        </p:spPr>
      </p:sp>
      <p:sp>
        <p:nvSpPr>
          <p:cNvPr id="11469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defTabSz="955645" fontAlgn="base">
              <a:spcBef>
                <a:spcPct val="0"/>
              </a:spcBef>
              <a:spcAft>
                <a:spcPct val="0"/>
              </a:spcAft>
            </a:pPr>
            <a:fld id="{A5E82276-D65C-4161-8EA6-BDA7F633B444}" type="slidenum">
              <a:rPr lang="en-US" b="1">
                <a:solidFill>
                  <a:srgbClr val="FFFFFF"/>
                </a:solidFill>
                <a:latin typeface="Garamond" pitchFamily="18" charset="0"/>
                <a:cs typeface="Times New Roman" pitchFamily="18" charset="0"/>
              </a:rPr>
              <a:pPr defTabSz="955645" fontAlgn="base">
                <a:spcBef>
                  <a:spcPct val="0"/>
                </a:spcBef>
                <a:spcAft>
                  <a:spcPct val="0"/>
                </a:spcAft>
              </a:pPr>
              <a:t>2</a:t>
            </a:fld>
            <a:endParaRPr lang="en-US" b="1" dirty="0">
              <a:solidFill>
                <a:srgbClr val="FFFFFF"/>
              </a:solidFill>
              <a:latin typeface="Garamond" pitchFamily="18" charset="0"/>
              <a:cs typeface="Times New Roman" pitchFamily="18" charset="0"/>
            </a:endParaRPr>
          </a:p>
        </p:txBody>
      </p:sp>
      <p:sp>
        <p:nvSpPr>
          <p:cNvPr id="151555" name="Rectangle 2"/>
          <p:cNvSpPr>
            <a:spLocks noGrp="1" noRot="1" noChangeAspect="1" noChangeArrowheads="1" noTextEdit="1"/>
          </p:cNvSpPr>
          <p:nvPr>
            <p:ph type="sldImg"/>
          </p:nvPr>
        </p:nvSpPr>
        <p:spPr>
          <a:xfrm>
            <a:off x="1181100" y="698500"/>
            <a:ext cx="4648200" cy="3486150"/>
          </a:xfrm>
          <a:ln/>
        </p:spPr>
      </p:sp>
      <p:sp>
        <p:nvSpPr>
          <p:cNvPr id="151556" name="Rectangle 3"/>
          <p:cNvSpPr>
            <a:spLocks noGrp="1" noChangeArrowheads="1"/>
          </p:cNvSpPr>
          <p:nvPr>
            <p:ph type="body" idx="1"/>
          </p:nvPr>
        </p:nvSpPr>
        <p:spPr>
          <a:noFill/>
          <a:ln/>
        </p:spPr>
        <p:txBody>
          <a:bodyPr>
            <a:normAutofit/>
          </a:bodyPr>
          <a:lstStyle/>
          <a:p>
            <a:pPr lvl="2"/>
            <a:r>
              <a:rPr lang="en-US" sz="2400" dirty="0" smtClean="0">
                <a:solidFill>
                  <a:srgbClr val="000000"/>
                </a:solidFill>
              </a:rPr>
              <a:t>Staff support: $60K</a:t>
            </a:r>
          </a:p>
          <a:p>
            <a:pPr lvl="2"/>
            <a:r>
              <a:rPr lang="en-US" sz="2400" dirty="0" smtClean="0">
                <a:solidFill>
                  <a:srgbClr val="000000"/>
                </a:solidFill>
              </a:rPr>
              <a:t>Mentors travel &amp; training: $10K</a:t>
            </a:r>
          </a:p>
          <a:p>
            <a:pPr eaLnBrk="1" hangingPunct="1"/>
            <a:endParaRPr lang="en-US" sz="1400" dirty="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42D7AB84-F6C5-47A2-B108-503B18B1CF23}" type="slidenum">
              <a:rPr lang="en-US" smtClean="0">
                <a:solidFill>
                  <a:prstClr val="black"/>
                </a:solidFill>
                <a:latin typeface="Arial" pitchFamily="34" charset="0"/>
              </a:rPr>
              <a:pPr/>
              <a:t>20</a:t>
            </a:fld>
            <a:endParaRPr lang="en-US" smtClean="0">
              <a:solidFill>
                <a:prstClr val="black"/>
              </a:solidFill>
              <a:latin typeface="Arial" pitchFamily="34" charset="0"/>
            </a:endParaRPr>
          </a:p>
        </p:txBody>
      </p:sp>
      <p:sp>
        <p:nvSpPr>
          <p:cNvPr id="150531" name="Rectangle 2"/>
          <p:cNvSpPr>
            <a:spLocks noGrp="1" noRot="1" noChangeAspect="1" noChangeArrowheads="1" noTextEdit="1"/>
          </p:cNvSpPr>
          <p:nvPr>
            <p:ph type="sldImg"/>
          </p:nvPr>
        </p:nvSpPr>
        <p:spPr>
          <a:xfrm>
            <a:off x="1181100" y="698500"/>
            <a:ext cx="4648200" cy="3486150"/>
          </a:xfrm>
          <a:ln/>
        </p:spPr>
      </p:sp>
      <p:sp>
        <p:nvSpPr>
          <p:cNvPr id="15053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a:p>
            <a:r>
              <a:rPr lang="en-US" sz="1400" dirty="0" smtClean="0">
                <a:latin typeface="Arial" pitchFamily="34" charset="0"/>
              </a:rPr>
              <a:t>The IDS Project is built around this challenge.  </a:t>
            </a:r>
          </a:p>
          <a:p>
            <a:endParaRPr lang="en-US" sz="1400" dirty="0" smtClean="0">
              <a:latin typeface="Arial" pitchFamily="34" charset="0"/>
            </a:endParaRPr>
          </a:p>
          <a:p>
            <a:r>
              <a:rPr lang="en-US" sz="1400" dirty="0" smtClean="0">
                <a:latin typeface="Arial" pitchFamily="34" charset="0"/>
              </a:rPr>
              <a:t>To answer this question in the affirmative require that we confront and embrace two very scary ideas:</a:t>
            </a:r>
          </a:p>
          <a:p>
            <a:pPr eaLnBrk="1" hangingPunct="1"/>
            <a:endParaRPr lang="en-US" sz="1400"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r>
              <a:rPr lang="en-US" dirty="0" smtClean="0">
                <a:latin typeface="Arial" pitchFamily="34" charset="0"/>
              </a:rPr>
              <a:t> </a:t>
            </a: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defTabSz="955645" fontAlgn="base">
              <a:spcBef>
                <a:spcPct val="0"/>
              </a:spcBef>
              <a:spcAft>
                <a:spcPct val="0"/>
              </a:spcAft>
            </a:pPr>
            <a:fld id="{A5E82276-D65C-4161-8EA6-BDA7F633B444}" type="slidenum">
              <a:rPr lang="en-US" b="1">
                <a:solidFill>
                  <a:srgbClr val="FFFFFF"/>
                </a:solidFill>
                <a:latin typeface="Garamond" pitchFamily="18" charset="0"/>
                <a:cs typeface="Times New Roman" pitchFamily="18" charset="0"/>
              </a:rPr>
              <a:pPr defTabSz="955645" fontAlgn="base">
                <a:spcBef>
                  <a:spcPct val="0"/>
                </a:spcBef>
                <a:spcAft>
                  <a:spcPct val="0"/>
                </a:spcAft>
              </a:pPr>
              <a:t>21</a:t>
            </a:fld>
            <a:endParaRPr lang="en-US" b="1" dirty="0">
              <a:solidFill>
                <a:srgbClr val="FFFFFF"/>
              </a:solidFill>
              <a:latin typeface="Garamond" pitchFamily="18" charset="0"/>
              <a:cs typeface="Times New Roman" pitchFamily="18" charset="0"/>
            </a:endParaRPr>
          </a:p>
        </p:txBody>
      </p:sp>
      <p:sp>
        <p:nvSpPr>
          <p:cNvPr id="151555" name="Rectangle 2"/>
          <p:cNvSpPr>
            <a:spLocks noGrp="1" noRot="1" noChangeAspect="1" noChangeArrowheads="1" noTextEdit="1"/>
          </p:cNvSpPr>
          <p:nvPr>
            <p:ph type="sldImg"/>
          </p:nvPr>
        </p:nvSpPr>
        <p:spPr>
          <a:xfrm>
            <a:off x="1181100" y="698500"/>
            <a:ext cx="4648200" cy="3486150"/>
          </a:xfrm>
          <a:ln/>
        </p:spPr>
      </p:sp>
      <p:sp>
        <p:nvSpPr>
          <p:cNvPr id="151556" name="Rectangle 3"/>
          <p:cNvSpPr>
            <a:spLocks noGrp="1" noChangeArrowheads="1"/>
          </p:cNvSpPr>
          <p:nvPr>
            <p:ph type="body" idx="1"/>
          </p:nvPr>
        </p:nvSpPr>
        <p:spPr>
          <a:noFill/>
          <a:ln/>
        </p:spPr>
        <p:txBody>
          <a:bodyPr>
            <a:normAutofit/>
          </a:bodyPr>
          <a:lstStyle/>
          <a:p>
            <a:pPr eaLnBrk="1" hangingPunct="1"/>
            <a:r>
              <a:rPr lang="en-US" sz="1400" dirty="0" smtClean="0">
                <a:latin typeface="Arial" pitchFamily="34" charset="0"/>
              </a:rPr>
              <a:t>Add </a:t>
            </a:r>
            <a:r>
              <a:rPr lang="en-US" sz="1400" dirty="0" err="1" smtClean="0">
                <a:latin typeface="Arial" pitchFamily="34" charset="0"/>
              </a:rPr>
              <a:t>ohiolink</a:t>
            </a:r>
            <a:r>
              <a:rPr lang="en-US" sz="1400" dirty="0" smtClean="0">
                <a:latin typeface="Arial" pitchFamily="34" charset="0"/>
              </a:rPr>
              <a:t> slide as example</a:t>
            </a:r>
            <a:endParaRPr lang="en-US" sz="1400"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defTabSz="955645" fontAlgn="base">
              <a:spcBef>
                <a:spcPct val="0"/>
              </a:spcBef>
              <a:spcAft>
                <a:spcPct val="0"/>
              </a:spcAft>
            </a:pPr>
            <a:fld id="{A5E82276-D65C-4161-8EA6-BDA7F633B444}" type="slidenum">
              <a:rPr lang="en-US" b="1">
                <a:solidFill>
                  <a:srgbClr val="FFFFFF"/>
                </a:solidFill>
                <a:latin typeface="Garamond" pitchFamily="18" charset="0"/>
                <a:cs typeface="Times New Roman" pitchFamily="18" charset="0"/>
              </a:rPr>
              <a:pPr defTabSz="955645" fontAlgn="base">
                <a:spcBef>
                  <a:spcPct val="0"/>
                </a:spcBef>
                <a:spcAft>
                  <a:spcPct val="0"/>
                </a:spcAft>
              </a:pPr>
              <a:t>3</a:t>
            </a:fld>
            <a:endParaRPr lang="en-US" b="1" dirty="0">
              <a:solidFill>
                <a:srgbClr val="FFFFFF"/>
              </a:solidFill>
              <a:latin typeface="Garamond" pitchFamily="18" charset="0"/>
              <a:cs typeface="Times New Roman" pitchFamily="18" charset="0"/>
            </a:endParaRPr>
          </a:p>
        </p:txBody>
      </p:sp>
      <p:sp>
        <p:nvSpPr>
          <p:cNvPr id="151555" name="Rectangle 2"/>
          <p:cNvSpPr>
            <a:spLocks noGrp="1" noRot="1" noChangeAspect="1" noChangeArrowheads="1" noTextEdit="1"/>
          </p:cNvSpPr>
          <p:nvPr>
            <p:ph type="sldImg"/>
          </p:nvPr>
        </p:nvSpPr>
        <p:spPr>
          <a:xfrm>
            <a:off x="1181100" y="698500"/>
            <a:ext cx="4648200" cy="3486150"/>
          </a:xfrm>
          <a:ln/>
        </p:spPr>
      </p:sp>
      <p:sp>
        <p:nvSpPr>
          <p:cNvPr id="151556" name="Rectangle 3"/>
          <p:cNvSpPr>
            <a:spLocks noGrp="1" noChangeArrowheads="1"/>
          </p:cNvSpPr>
          <p:nvPr>
            <p:ph type="body" idx="1"/>
          </p:nvPr>
        </p:nvSpPr>
        <p:spPr>
          <a:noFill/>
          <a:ln/>
        </p:spPr>
        <p:txBody>
          <a:bodyPr>
            <a:normAutofit/>
          </a:bodyPr>
          <a:lstStyle/>
          <a:p>
            <a:pPr eaLnBrk="1" hangingPunct="1"/>
            <a:endParaRPr lang="en-US" sz="1400"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defTabSz="955645" fontAlgn="base">
              <a:spcBef>
                <a:spcPct val="0"/>
              </a:spcBef>
              <a:spcAft>
                <a:spcPct val="0"/>
              </a:spcAft>
            </a:pPr>
            <a:fld id="{A5E82276-D65C-4161-8EA6-BDA7F633B444}" type="slidenum">
              <a:rPr lang="en-US" b="1">
                <a:solidFill>
                  <a:srgbClr val="FFFFFF"/>
                </a:solidFill>
                <a:latin typeface="Garamond" pitchFamily="18" charset="0"/>
                <a:cs typeface="Times New Roman" pitchFamily="18" charset="0"/>
              </a:rPr>
              <a:pPr defTabSz="955645" fontAlgn="base">
                <a:spcBef>
                  <a:spcPct val="0"/>
                </a:spcBef>
                <a:spcAft>
                  <a:spcPct val="0"/>
                </a:spcAft>
              </a:pPr>
              <a:t>4</a:t>
            </a:fld>
            <a:endParaRPr lang="en-US" b="1" dirty="0">
              <a:solidFill>
                <a:srgbClr val="FFFFFF"/>
              </a:solidFill>
              <a:latin typeface="Garamond" pitchFamily="18" charset="0"/>
              <a:cs typeface="Times New Roman" pitchFamily="18" charset="0"/>
            </a:endParaRPr>
          </a:p>
        </p:txBody>
      </p:sp>
      <p:sp>
        <p:nvSpPr>
          <p:cNvPr id="151555" name="Rectangle 2"/>
          <p:cNvSpPr>
            <a:spLocks noGrp="1" noRot="1" noChangeAspect="1" noChangeArrowheads="1" noTextEdit="1"/>
          </p:cNvSpPr>
          <p:nvPr>
            <p:ph type="sldImg"/>
          </p:nvPr>
        </p:nvSpPr>
        <p:spPr>
          <a:xfrm>
            <a:off x="1181100" y="698500"/>
            <a:ext cx="4648200" cy="3486150"/>
          </a:xfrm>
          <a:ln/>
        </p:spPr>
      </p:sp>
      <p:sp>
        <p:nvSpPr>
          <p:cNvPr id="151556" name="Rectangle 3"/>
          <p:cNvSpPr>
            <a:spLocks noGrp="1" noChangeArrowheads="1"/>
          </p:cNvSpPr>
          <p:nvPr>
            <p:ph type="body" idx="1"/>
          </p:nvPr>
        </p:nvSpPr>
        <p:spPr>
          <a:noFill/>
          <a:ln/>
        </p:spPr>
        <p:txBody>
          <a:bodyPr>
            <a:normAutofit/>
          </a:bodyPr>
          <a:lstStyle/>
          <a:p>
            <a:pPr eaLnBrk="1" hangingPunct="1"/>
            <a:endParaRPr lang="en-US" sz="1400" dirty="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defTabSz="955645" fontAlgn="base">
              <a:spcBef>
                <a:spcPct val="0"/>
              </a:spcBef>
              <a:spcAft>
                <a:spcPct val="0"/>
              </a:spcAft>
            </a:pPr>
            <a:fld id="{A5E82276-D65C-4161-8EA6-BDA7F633B444}" type="slidenum">
              <a:rPr lang="en-US" b="1">
                <a:solidFill>
                  <a:srgbClr val="FFFFFF"/>
                </a:solidFill>
                <a:latin typeface="Garamond" pitchFamily="18" charset="0"/>
                <a:cs typeface="Times New Roman" pitchFamily="18" charset="0"/>
              </a:rPr>
              <a:pPr defTabSz="955645" fontAlgn="base">
                <a:spcBef>
                  <a:spcPct val="0"/>
                </a:spcBef>
                <a:spcAft>
                  <a:spcPct val="0"/>
                </a:spcAft>
              </a:pPr>
              <a:t>5</a:t>
            </a:fld>
            <a:endParaRPr lang="en-US" b="1" dirty="0">
              <a:solidFill>
                <a:srgbClr val="FFFFFF"/>
              </a:solidFill>
              <a:latin typeface="Garamond" pitchFamily="18" charset="0"/>
              <a:cs typeface="Times New Roman" pitchFamily="18" charset="0"/>
            </a:endParaRPr>
          </a:p>
        </p:txBody>
      </p:sp>
      <p:sp>
        <p:nvSpPr>
          <p:cNvPr id="151555" name="Rectangle 2"/>
          <p:cNvSpPr>
            <a:spLocks noGrp="1" noRot="1" noChangeAspect="1" noChangeArrowheads="1" noTextEdit="1"/>
          </p:cNvSpPr>
          <p:nvPr>
            <p:ph type="sldImg"/>
          </p:nvPr>
        </p:nvSpPr>
        <p:spPr>
          <a:xfrm>
            <a:off x="1181100" y="698500"/>
            <a:ext cx="4648200" cy="3486150"/>
          </a:xfrm>
          <a:ln/>
        </p:spPr>
      </p:sp>
      <p:sp>
        <p:nvSpPr>
          <p:cNvPr id="151556" name="Rectangle 3"/>
          <p:cNvSpPr>
            <a:spLocks noGrp="1" noChangeArrowheads="1"/>
          </p:cNvSpPr>
          <p:nvPr>
            <p:ph type="body" idx="1"/>
          </p:nvPr>
        </p:nvSpPr>
        <p:spPr>
          <a:noFill/>
          <a:ln/>
        </p:spPr>
        <p:txBody>
          <a:bodyPr>
            <a:normAutofit/>
          </a:bodyPr>
          <a:lstStyle/>
          <a:p>
            <a:pPr eaLnBrk="1" hangingPunct="1"/>
            <a:endParaRPr lang="en-US" sz="1400"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defTabSz="955645" fontAlgn="base">
              <a:spcBef>
                <a:spcPct val="0"/>
              </a:spcBef>
              <a:spcAft>
                <a:spcPct val="0"/>
              </a:spcAft>
            </a:pPr>
            <a:fld id="{A5E82276-D65C-4161-8EA6-BDA7F633B444}" type="slidenum">
              <a:rPr lang="en-US" b="1">
                <a:solidFill>
                  <a:srgbClr val="FFFFFF"/>
                </a:solidFill>
                <a:latin typeface="Garamond" pitchFamily="18" charset="0"/>
                <a:cs typeface="Times New Roman" pitchFamily="18" charset="0"/>
              </a:rPr>
              <a:pPr defTabSz="955645" fontAlgn="base">
                <a:spcBef>
                  <a:spcPct val="0"/>
                </a:spcBef>
                <a:spcAft>
                  <a:spcPct val="0"/>
                </a:spcAft>
              </a:pPr>
              <a:t>6</a:t>
            </a:fld>
            <a:endParaRPr lang="en-US" b="1" dirty="0">
              <a:solidFill>
                <a:srgbClr val="FFFFFF"/>
              </a:solidFill>
              <a:latin typeface="Garamond" pitchFamily="18" charset="0"/>
              <a:cs typeface="Times New Roman" pitchFamily="18" charset="0"/>
            </a:endParaRPr>
          </a:p>
        </p:txBody>
      </p:sp>
      <p:sp>
        <p:nvSpPr>
          <p:cNvPr id="151555" name="Rectangle 2"/>
          <p:cNvSpPr>
            <a:spLocks noGrp="1" noRot="1" noChangeAspect="1" noChangeArrowheads="1" noTextEdit="1"/>
          </p:cNvSpPr>
          <p:nvPr>
            <p:ph type="sldImg"/>
          </p:nvPr>
        </p:nvSpPr>
        <p:spPr>
          <a:xfrm>
            <a:off x="1181100" y="698500"/>
            <a:ext cx="4648200" cy="3486150"/>
          </a:xfrm>
          <a:ln/>
        </p:spPr>
      </p:sp>
      <p:sp>
        <p:nvSpPr>
          <p:cNvPr id="151556" name="Rectangle 3"/>
          <p:cNvSpPr>
            <a:spLocks noGrp="1" noChangeArrowheads="1"/>
          </p:cNvSpPr>
          <p:nvPr>
            <p:ph type="body" idx="1"/>
          </p:nvPr>
        </p:nvSpPr>
        <p:spPr>
          <a:noFill/>
          <a:ln/>
        </p:spPr>
        <p:txBody>
          <a:bodyPr>
            <a:normAutofit/>
          </a:bodyPr>
          <a:lstStyle/>
          <a:p>
            <a:pPr eaLnBrk="1" hangingPunct="1"/>
            <a:endParaRPr lang="en-US" sz="1400"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defTabSz="955645" fontAlgn="base">
              <a:spcBef>
                <a:spcPct val="0"/>
              </a:spcBef>
              <a:spcAft>
                <a:spcPct val="0"/>
              </a:spcAft>
            </a:pPr>
            <a:fld id="{A5E82276-D65C-4161-8EA6-BDA7F633B444}" type="slidenum">
              <a:rPr lang="en-US" b="1">
                <a:solidFill>
                  <a:srgbClr val="FFFFFF"/>
                </a:solidFill>
                <a:latin typeface="Garamond" pitchFamily="18" charset="0"/>
                <a:cs typeface="Times New Roman" pitchFamily="18" charset="0"/>
              </a:rPr>
              <a:pPr defTabSz="955645" fontAlgn="base">
                <a:spcBef>
                  <a:spcPct val="0"/>
                </a:spcBef>
                <a:spcAft>
                  <a:spcPct val="0"/>
                </a:spcAft>
              </a:pPr>
              <a:t>7</a:t>
            </a:fld>
            <a:endParaRPr lang="en-US" b="1" dirty="0">
              <a:solidFill>
                <a:srgbClr val="FFFFFF"/>
              </a:solidFill>
              <a:latin typeface="Garamond" pitchFamily="18" charset="0"/>
              <a:cs typeface="Times New Roman" pitchFamily="18" charset="0"/>
            </a:endParaRPr>
          </a:p>
        </p:txBody>
      </p:sp>
      <p:sp>
        <p:nvSpPr>
          <p:cNvPr id="151555" name="Rectangle 2"/>
          <p:cNvSpPr>
            <a:spLocks noGrp="1" noRot="1" noChangeAspect="1" noChangeArrowheads="1" noTextEdit="1"/>
          </p:cNvSpPr>
          <p:nvPr>
            <p:ph type="sldImg"/>
          </p:nvPr>
        </p:nvSpPr>
        <p:spPr>
          <a:xfrm>
            <a:off x="1181100" y="698500"/>
            <a:ext cx="4648200" cy="3486150"/>
          </a:xfrm>
          <a:ln/>
        </p:spPr>
      </p:sp>
      <p:sp>
        <p:nvSpPr>
          <p:cNvPr id="151556" name="Rectangle 3"/>
          <p:cNvSpPr>
            <a:spLocks noGrp="1" noChangeArrowheads="1"/>
          </p:cNvSpPr>
          <p:nvPr>
            <p:ph type="body" idx="1"/>
          </p:nvPr>
        </p:nvSpPr>
        <p:spPr>
          <a:noFill/>
          <a:ln/>
        </p:spPr>
        <p:txBody>
          <a:bodyPr>
            <a:normAutofit/>
          </a:bodyPr>
          <a:lstStyle/>
          <a:p>
            <a:pPr eaLnBrk="1" hangingPunct="1"/>
            <a:endParaRPr lang="en-US" sz="1400"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defTabSz="955645" fontAlgn="base">
              <a:spcBef>
                <a:spcPct val="0"/>
              </a:spcBef>
              <a:spcAft>
                <a:spcPct val="0"/>
              </a:spcAft>
            </a:pPr>
            <a:fld id="{A5E82276-D65C-4161-8EA6-BDA7F633B444}" type="slidenum">
              <a:rPr lang="en-US" b="1">
                <a:solidFill>
                  <a:srgbClr val="FFFFFF"/>
                </a:solidFill>
                <a:latin typeface="Garamond" pitchFamily="18" charset="0"/>
                <a:cs typeface="Times New Roman" pitchFamily="18" charset="0"/>
              </a:rPr>
              <a:pPr defTabSz="955645" fontAlgn="base">
                <a:spcBef>
                  <a:spcPct val="0"/>
                </a:spcBef>
                <a:spcAft>
                  <a:spcPct val="0"/>
                </a:spcAft>
              </a:pPr>
              <a:t>8</a:t>
            </a:fld>
            <a:endParaRPr lang="en-US" b="1" dirty="0">
              <a:solidFill>
                <a:srgbClr val="FFFFFF"/>
              </a:solidFill>
              <a:latin typeface="Garamond" pitchFamily="18" charset="0"/>
              <a:cs typeface="Times New Roman" pitchFamily="18" charset="0"/>
            </a:endParaRPr>
          </a:p>
        </p:txBody>
      </p:sp>
      <p:sp>
        <p:nvSpPr>
          <p:cNvPr id="151555" name="Rectangle 2"/>
          <p:cNvSpPr>
            <a:spLocks noGrp="1" noRot="1" noChangeAspect="1" noChangeArrowheads="1" noTextEdit="1"/>
          </p:cNvSpPr>
          <p:nvPr>
            <p:ph type="sldImg"/>
          </p:nvPr>
        </p:nvSpPr>
        <p:spPr>
          <a:xfrm>
            <a:off x="1181100" y="698500"/>
            <a:ext cx="4648200" cy="3486150"/>
          </a:xfrm>
          <a:ln/>
        </p:spPr>
      </p:sp>
      <p:sp>
        <p:nvSpPr>
          <p:cNvPr id="151556" name="Rectangle 3"/>
          <p:cNvSpPr>
            <a:spLocks noGrp="1" noChangeArrowheads="1"/>
          </p:cNvSpPr>
          <p:nvPr>
            <p:ph type="body" idx="1"/>
          </p:nvPr>
        </p:nvSpPr>
        <p:spPr>
          <a:noFill/>
          <a:ln/>
        </p:spPr>
        <p:txBody>
          <a:bodyPr>
            <a:normAutofit/>
          </a:bodyPr>
          <a:lstStyle/>
          <a:p>
            <a:pPr eaLnBrk="1" hangingPunct="1"/>
            <a:endParaRPr lang="en-US" sz="1400"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defTabSz="955645" fontAlgn="base">
              <a:spcBef>
                <a:spcPct val="0"/>
              </a:spcBef>
              <a:spcAft>
                <a:spcPct val="0"/>
              </a:spcAft>
            </a:pPr>
            <a:fld id="{A5E82276-D65C-4161-8EA6-BDA7F633B444}" type="slidenum">
              <a:rPr lang="en-US" b="1">
                <a:solidFill>
                  <a:srgbClr val="FFFFFF"/>
                </a:solidFill>
                <a:latin typeface="Garamond" pitchFamily="18" charset="0"/>
                <a:cs typeface="Times New Roman" pitchFamily="18" charset="0"/>
              </a:rPr>
              <a:pPr defTabSz="955645" fontAlgn="base">
                <a:spcBef>
                  <a:spcPct val="0"/>
                </a:spcBef>
                <a:spcAft>
                  <a:spcPct val="0"/>
                </a:spcAft>
              </a:pPr>
              <a:t>9</a:t>
            </a:fld>
            <a:endParaRPr lang="en-US" b="1" dirty="0">
              <a:solidFill>
                <a:srgbClr val="FFFFFF"/>
              </a:solidFill>
              <a:latin typeface="Garamond" pitchFamily="18" charset="0"/>
              <a:cs typeface="Times New Roman" pitchFamily="18" charset="0"/>
            </a:endParaRPr>
          </a:p>
        </p:txBody>
      </p:sp>
      <p:sp>
        <p:nvSpPr>
          <p:cNvPr id="151555" name="Rectangle 2"/>
          <p:cNvSpPr>
            <a:spLocks noGrp="1" noRot="1" noChangeAspect="1" noChangeArrowheads="1" noTextEdit="1"/>
          </p:cNvSpPr>
          <p:nvPr>
            <p:ph type="sldImg"/>
          </p:nvPr>
        </p:nvSpPr>
        <p:spPr>
          <a:xfrm>
            <a:off x="1181100" y="698500"/>
            <a:ext cx="4648200" cy="3486150"/>
          </a:xfrm>
          <a:ln/>
        </p:spPr>
      </p:sp>
      <p:sp>
        <p:nvSpPr>
          <p:cNvPr id="151556" name="Rectangle 3"/>
          <p:cNvSpPr>
            <a:spLocks noGrp="1" noChangeArrowheads="1"/>
          </p:cNvSpPr>
          <p:nvPr>
            <p:ph type="body" idx="1"/>
          </p:nvPr>
        </p:nvSpPr>
        <p:spPr>
          <a:noFill/>
          <a:ln/>
        </p:spPr>
        <p:txBody>
          <a:bodyPr>
            <a:normAutofit/>
          </a:bodyPr>
          <a:lstStyle/>
          <a:p>
            <a:pPr eaLnBrk="1" hangingPunct="1"/>
            <a:endParaRPr lang="en-US" sz="1400"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3143" y="2048466"/>
            <a:ext cx="7402286" cy="141342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6286" y="3736564"/>
            <a:ext cx="6096000" cy="1685117"/>
          </a:xfrm>
        </p:spPr>
        <p:txBody>
          <a:bodyPr/>
          <a:lstStyle>
            <a:lvl1pPr marL="0" indent="0" algn="ctr">
              <a:buNone/>
              <a:defRPr/>
            </a:lvl1pPr>
            <a:lvl2pPr marL="433289" indent="0" algn="ctr">
              <a:buNone/>
              <a:defRPr/>
            </a:lvl2pPr>
            <a:lvl3pPr marL="866577" indent="0" algn="ctr">
              <a:buNone/>
              <a:defRPr/>
            </a:lvl3pPr>
            <a:lvl4pPr marL="1299850" indent="0" algn="ctr">
              <a:buNone/>
              <a:defRPr/>
            </a:lvl4pPr>
            <a:lvl5pPr marL="1733130" indent="0" algn="ctr">
              <a:buNone/>
              <a:defRPr/>
            </a:lvl5pPr>
            <a:lvl6pPr marL="2166406" indent="0" algn="ctr">
              <a:buNone/>
              <a:defRPr/>
            </a:lvl6pPr>
            <a:lvl7pPr marL="2599688" indent="0" algn="ctr">
              <a:buNone/>
              <a:defRPr/>
            </a:lvl7pPr>
            <a:lvl8pPr marL="3032968" indent="0" algn="ctr">
              <a:buNone/>
              <a:defRPr/>
            </a:lvl8pPr>
            <a:lvl9pPr marL="346624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89ACF398-9DC9-408F-9E3F-6B2B8D53BB3A}" type="slidenum">
              <a:rPr lang="en-US"/>
              <a:pPr fontAlgn="base">
                <a:spcAft>
                  <a:spcPct val="0"/>
                </a:spcAft>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BE022E01-5F46-4F31-B190-E60E018227BF}" type="slidenum">
              <a:rPr lang="en-US"/>
              <a:pPr fontAlgn="base">
                <a:spcAft>
                  <a:spcPct val="0"/>
                </a:spcAft>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3714" y="264080"/>
            <a:ext cx="1959429" cy="56262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264080"/>
            <a:ext cx="5733143" cy="5626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D5DB5D87-E818-4434-9A08-A6DCC1F69E86}" type="slidenum">
              <a:rPr lang="en-US"/>
              <a:pPr fontAlgn="base">
                <a:spcAft>
                  <a:spcPct val="0"/>
                </a:spcAft>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5429" y="264080"/>
            <a:ext cx="7837714" cy="56262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676571" y="0"/>
            <a:ext cx="2032000" cy="366330"/>
          </a:xfrm>
        </p:spPr>
        <p:txBody>
          <a:bodyPr/>
          <a:lstStyle>
            <a:lvl1pPr>
              <a:defRPr/>
            </a:lvl1pPr>
          </a:lstStyle>
          <a:p>
            <a:pPr fontAlgn="base">
              <a:spcAft>
                <a:spcPct val="0"/>
              </a:spcAft>
              <a:defRPr/>
            </a:pPr>
            <a:fld id="{E06E8063-CE8C-44C4-90F8-3D470AF387D3}" type="slidenum">
              <a:rPr lang="en-US"/>
              <a:pPr fontAlgn="base">
                <a:spcAft>
                  <a:spcPct val="0"/>
                </a:spcAft>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5429" y="264063"/>
            <a:ext cx="7837714" cy="109898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5428" y="1538673"/>
            <a:ext cx="3846286" cy="43516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26857" y="1538585"/>
            <a:ext cx="3846286" cy="210181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26857" y="3786956"/>
            <a:ext cx="3846286" cy="21033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7"/>
          <p:cNvSpPr>
            <a:spLocks noGrp="1"/>
          </p:cNvSpPr>
          <p:nvPr>
            <p:ph type="sldNum" sz="quarter" idx="10"/>
          </p:nvPr>
        </p:nvSpPr>
        <p:spPr>
          <a:xfrm>
            <a:off x="6676571" y="0"/>
            <a:ext cx="2032000" cy="366330"/>
          </a:xfrm>
        </p:spPr>
        <p:txBody>
          <a:bodyPr/>
          <a:lstStyle>
            <a:lvl1pPr>
              <a:defRPr/>
            </a:lvl1pPr>
          </a:lstStyle>
          <a:p>
            <a:pPr fontAlgn="base">
              <a:spcAft>
                <a:spcPct val="0"/>
              </a:spcAft>
              <a:defRPr/>
            </a:pPr>
            <a:fld id="{0EC97E12-6118-41AE-8984-9EB7F5ECD64D}" type="slidenum">
              <a:rPr lang="en-US"/>
              <a:pPr fontAlgn="base">
                <a:spcAft>
                  <a:spcPct val="0"/>
                </a:spcAft>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5429" y="264063"/>
            <a:ext cx="7837714" cy="109898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5428" y="1538673"/>
            <a:ext cx="3846286" cy="43516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26857" y="1538673"/>
            <a:ext cx="3846286" cy="43516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a:xfrm>
            <a:off x="6676571" y="0"/>
            <a:ext cx="2032000" cy="366330"/>
          </a:xfrm>
        </p:spPr>
        <p:txBody>
          <a:bodyPr/>
          <a:lstStyle>
            <a:lvl1pPr>
              <a:defRPr/>
            </a:lvl1pPr>
          </a:lstStyle>
          <a:p>
            <a:pPr fontAlgn="base">
              <a:spcAft>
                <a:spcPct val="0"/>
              </a:spcAft>
              <a:defRPr/>
            </a:pPr>
            <a:fld id="{E6549DB0-00CC-4DB4-9472-5ADEB0E49A46}" type="slidenum">
              <a:rPr lang="en-US"/>
              <a:pPr fontAlgn="base">
                <a:spcAft>
                  <a:spcPct val="0"/>
                </a:spcAft>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5429" y="264063"/>
            <a:ext cx="7837714" cy="1098989"/>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3143" y="2048470"/>
            <a:ext cx="7402286" cy="141342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6286" y="3736564"/>
            <a:ext cx="6096000" cy="1685117"/>
          </a:xfrm>
        </p:spPr>
        <p:txBody>
          <a:bodyPr/>
          <a:lstStyle>
            <a:lvl1pPr marL="0" indent="0" algn="ctr">
              <a:buNone/>
              <a:defRPr/>
            </a:lvl1pPr>
            <a:lvl2pPr marL="433113" indent="0" algn="ctr">
              <a:buNone/>
              <a:defRPr/>
            </a:lvl2pPr>
            <a:lvl3pPr marL="866225" indent="0" algn="ctr">
              <a:buNone/>
              <a:defRPr/>
            </a:lvl3pPr>
            <a:lvl4pPr marL="1299322" indent="0" algn="ctr">
              <a:buNone/>
              <a:defRPr/>
            </a:lvl4pPr>
            <a:lvl5pPr marL="1732426" indent="0" algn="ctr">
              <a:buNone/>
              <a:defRPr/>
            </a:lvl5pPr>
            <a:lvl6pPr marL="2165526" indent="0" algn="ctr">
              <a:buNone/>
              <a:defRPr/>
            </a:lvl6pPr>
            <a:lvl7pPr marL="2598632" indent="0" algn="ctr">
              <a:buNone/>
              <a:defRPr/>
            </a:lvl7pPr>
            <a:lvl8pPr marL="3031734" indent="0" algn="ctr">
              <a:buNone/>
              <a:defRPr/>
            </a:lvl8pPr>
            <a:lvl9pPr marL="346483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E9A0B6CE-1FD1-47F1-BC9C-9A5B7C2EDAA9}" type="slidenum">
              <a:rPr lang="en-US">
                <a:solidFill>
                  <a:srgbClr val="000000"/>
                </a:solidFill>
              </a:rPr>
              <a:pPr fontAlgn="base">
                <a:spcAft>
                  <a:spcPct val="0"/>
                </a:spcAft>
                <a:defRPr/>
              </a:pPr>
              <a:t>‹#›</a:t>
            </a:fld>
            <a:endParaRPr lang="en-US"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E3FA3989-3093-47BA-9CD5-9CB0DCB6FC16}" type="slidenum">
              <a:rPr lang="en-US">
                <a:solidFill>
                  <a:srgbClr val="000000"/>
                </a:solidFill>
              </a:rPr>
              <a:pPr fontAlgn="base">
                <a:spcAft>
                  <a:spcPct val="0"/>
                </a:spcAft>
                <a:defRPr/>
              </a:pPr>
              <a:t>‹#›</a:t>
            </a:fld>
            <a:endParaRPr lang="en-US" dirty="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917" y="4237307"/>
            <a:ext cx="7402286" cy="1309629"/>
          </a:xfr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687917" y="2794871"/>
            <a:ext cx="7402286" cy="1442423"/>
          </a:xfrm>
        </p:spPr>
        <p:txBody>
          <a:bodyPr anchor="b"/>
          <a:lstStyle>
            <a:lvl1pPr marL="0" indent="0">
              <a:buNone/>
              <a:defRPr sz="1900"/>
            </a:lvl1pPr>
            <a:lvl2pPr marL="433113" indent="0">
              <a:buNone/>
              <a:defRPr sz="1700"/>
            </a:lvl2pPr>
            <a:lvl3pPr marL="866225" indent="0">
              <a:buNone/>
              <a:defRPr sz="1500"/>
            </a:lvl3pPr>
            <a:lvl4pPr marL="1299322" indent="0">
              <a:buNone/>
              <a:defRPr sz="1300"/>
            </a:lvl4pPr>
            <a:lvl5pPr marL="1732426" indent="0">
              <a:buNone/>
              <a:defRPr sz="1300"/>
            </a:lvl5pPr>
            <a:lvl6pPr marL="2165526" indent="0">
              <a:buNone/>
              <a:defRPr sz="1300"/>
            </a:lvl6pPr>
            <a:lvl7pPr marL="2598632" indent="0">
              <a:buNone/>
              <a:defRPr sz="1300"/>
            </a:lvl7pPr>
            <a:lvl8pPr marL="3031734" indent="0">
              <a:buNone/>
              <a:defRPr sz="1300"/>
            </a:lvl8pPr>
            <a:lvl9pPr marL="3464833"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2A109B58-1D0B-4603-9F13-321071689E8A}" type="slidenum">
              <a:rPr lang="en-US">
                <a:solidFill>
                  <a:srgbClr val="000000"/>
                </a:solidFill>
              </a:rPr>
              <a:pPr fontAlgn="base">
                <a:spcAft>
                  <a:spcPct val="0"/>
                </a:spcAft>
                <a:defRPr/>
              </a:pPr>
              <a:t>‹#›</a:t>
            </a:fld>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2EB7EF9C-AB42-4647-8F95-C52F00ABFF1C}" type="slidenum">
              <a:rPr lang="en-US"/>
              <a:pPr fontAlgn="base">
                <a:spcAft>
                  <a:spcPct val="0"/>
                </a:spcAft>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5428" y="1538677"/>
            <a:ext cx="3846286" cy="435169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26857" y="1538677"/>
            <a:ext cx="3846286" cy="435169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6B977910-1DDB-49CE-8E5F-D8381D8782C4}" type="slidenum">
              <a:rPr lang="en-US">
                <a:solidFill>
                  <a:srgbClr val="000000"/>
                </a:solidFill>
              </a:rPr>
              <a:pPr fontAlgn="base">
                <a:spcAft>
                  <a:spcPct val="0"/>
                </a:spcAft>
                <a:defRPr/>
              </a:pPr>
              <a:t>‹#›</a:t>
            </a:fld>
            <a:endParaRPr lang="en-US" dirty="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5429" y="1476005"/>
            <a:ext cx="3847798" cy="615128"/>
          </a:xfrm>
        </p:spPr>
        <p:txBody>
          <a:bodyPr anchor="b"/>
          <a:lstStyle>
            <a:lvl1pPr marL="0" indent="0">
              <a:buNone/>
              <a:defRPr sz="2300" b="1"/>
            </a:lvl1pPr>
            <a:lvl2pPr marL="433113" indent="0">
              <a:buNone/>
              <a:defRPr sz="1900" b="1"/>
            </a:lvl2pPr>
            <a:lvl3pPr marL="866225" indent="0">
              <a:buNone/>
              <a:defRPr sz="1700" b="1"/>
            </a:lvl3pPr>
            <a:lvl4pPr marL="1299322" indent="0">
              <a:buNone/>
              <a:defRPr sz="1500" b="1"/>
            </a:lvl4pPr>
            <a:lvl5pPr marL="1732426" indent="0">
              <a:buNone/>
              <a:defRPr sz="1500" b="1"/>
            </a:lvl5pPr>
            <a:lvl6pPr marL="2165526" indent="0">
              <a:buNone/>
              <a:defRPr sz="1500" b="1"/>
            </a:lvl6pPr>
            <a:lvl7pPr marL="2598632" indent="0">
              <a:buNone/>
              <a:defRPr sz="1500" b="1"/>
            </a:lvl7pPr>
            <a:lvl8pPr marL="3031734" indent="0">
              <a:buNone/>
              <a:defRPr sz="1500" b="1"/>
            </a:lvl8pPr>
            <a:lvl9pPr marL="3464833"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35429" y="2091139"/>
            <a:ext cx="3847798" cy="379914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23841" y="1476005"/>
            <a:ext cx="3849310" cy="615128"/>
          </a:xfrm>
        </p:spPr>
        <p:txBody>
          <a:bodyPr anchor="b"/>
          <a:lstStyle>
            <a:lvl1pPr marL="0" indent="0">
              <a:buNone/>
              <a:defRPr sz="2300" b="1"/>
            </a:lvl1pPr>
            <a:lvl2pPr marL="433113" indent="0">
              <a:buNone/>
              <a:defRPr sz="1900" b="1"/>
            </a:lvl2pPr>
            <a:lvl3pPr marL="866225" indent="0">
              <a:buNone/>
              <a:defRPr sz="1700" b="1"/>
            </a:lvl3pPr>
            <a:lvl4pPr marL="1299322" indent="0">
              <a:buNone/>
              <a:defRPr sz="1500" b="1"/>
            </a:lvl4pPr>
            <a:lvl5pPr marL="1732426" indent="0">
              <a:buNone/>
              <a:defRPr sz="1500" b="1"/>
            </a:lvl5pPr>
            <a:lvl6pPr marL="2165526" indent="0">
              <a:buNone/>
              <a:defRPr sz="1500" b="1"/>
            </a:lvl6pPr>
            <a:lvl7pPr marL="2598632" indent="0">
              <a:buNone/>
              <a:defRPr sz="1500" b="1"/>
            </a:lvl7pPr>
            <a:lvl8pPr marL="3031734" indent="0">
              <a:buNone/>
              <a:defRPr sz="1500" b="1"/>
            </a:lvl8pPr>
            <a:lvl9pPr marL="3464833"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423841" y="2091139"/>
            <a:ext cx="3849310" cy="379914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fontAlgn="base">
              <a:spcAft>
                <a:spcPct val="0"/>
              </a:spcAft>
              <a:defRPr/>
            </a:pPr>
            <a:fld id="{767F072C-84EF-40F6-9A62-6E4D979361C1}" type="slidenum">
              <a:rPr lang="en-US">
                <a:solidFill>
                  <a:srgbClr val="000000"/>
                </a:solidFill>
              </a:rPr>
              <a:pPr fontAlgn="base">
                <a:spcAft>
                  <a:spcPct val="0"/>
                </a:spcAft>
                <a:defRPr/>
              </a:pPr>
              <a:t>‹#›</a:t>
            </a:fld>
            <a:endParaRPr lang="en-US" dirty="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fontAlgn="base">
              <a:spcAft>
                <a:spcPct val="0"/>
              </a:spcAft>
              <a:defRPr/>
            </a:pPr>
            <a:fld id="{46595C16-B71B-4E93-BE2E-0BC072D3E048}" type="slidenum">
              <a:rPr lang="en-US">
                <a:solidFill>
                  <a:srgbClr val="000000"/>
                </a:solidFill>
              </a:rPr>
              <a:pPr fontAlgn="base">
                <a:spcAft>
                  <a:spcPct val="0"/>
                </a:spcAft>
                <a:defRPr/>
              </a:pPr>
              <a:t>‹#›</a:t>
            </a:fld>
            <a:endParaRPr lang="en-US" dirty="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fontAlgn="base">
              <a:spcAft>
                <a:spcPct val="0"/>
              </a:spcAft>
              <a:defRPr/>
            </a:pPr>
            <a:fld id="{622C5E51-3621-41D2-8FA4-9142A115DC6B}" type="slidenum">
              <a:rPr lang="en-US">
                <a:solidFill>
                  <a:srgbClr val="000000"/>
                </a:solidFill>
              </a:rPr>
              <a:pPr fontAlgn="base">
                <a:spcAft>
                  <a:spcPct val="0"/>
                </a:spcAft>
                <a:defRPr/>
              </a:pPr>
              <a:t>‹#›</a:t>
            </a:fld>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445" y="262536"/>
            <a:ext cx="2865060" cy="1117306"/>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404814" y="262553"/>
            <a:ext cx="4868333" cy="5627742"/>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5445" y="1379859"/>
            <a:ext cx="2865060" cy="4510436"/>
          </a:xfrm>
        </p:spPr>
        <p:txBody>
          <a:bodyPr/>
          <a:lstStyle>
            <a:lvl1pPr marL="0" indent="0">
              <a:buNone/>
              <a:defRPr sz="1300"/>
            </a:lvl1pPr>
            <a:lvl2pPr marL="433113" indent="0">
              <a:buNone/>
              <a:defRPr sz="1100"/>
            </a:lvl2pPr>
            <a:lvl3pPr marL="866225" indent="0">
              <a:buNone/>
              <a:defRPr sz="1000"/>
            </a:lvl3pPr>
            <a:lvl4pPr marL="1299322" indent="0">
              <a:buNone/>
              <a:defRPr sz="900"/>
            </a:lvl4pPr>
            <a:lvl5pPr marL="1732426" indent="0">
              <a:buNone/>
              <a:defRPr sz="900"/>
            </a:lvl5pPr>
            <a:lvl6pPr marL="2165526" indent="0">
              <a:buNone/>
              <a:defRPr sz="900"/>
            </a:lvl6pPr>
            <a:lvl7pPr marL="2598632" indent="0">
              <a:buNone/>
              <a:defRPr sz="900"/>
            </a:lvl7pPr>
            <a:lvl8pPr marL="3031734" indent="0">
              <a:buNone/>
              <a:defRPr sz="900"/>
            </a:lvl8pPr>
            <a:lvl9pPr marL="346483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0C7C6C89-E123-4B6A-8981-78F08F060C30}" type="slidenum">
              <a:rPr lang="en-US">
                <a:solidFill>
                  <a:srgbClr val="000000"/>
                </a:solidFill>
              </a:rPr>
              <a:pPr fontAlgn="base">
                <a:spcAft>
                  <a:spcPct val="0"/>
                </a:spcAft>
                <a:defRPr/>
              </a:pPr>
              <a:t>‹#›</a:t>
            </a:fld>
            <a:endParaRPr lang="en-US"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6949" y="4615756"/>
            <a:ext cx="5225143" cy="544916"/>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06949" y="589180"/>
            <a:ext cx="5225143" cy="3956362"/>
          </a:xfrm>
        </p:spPr>
        <p:txBody>
          <a:bodyPr/>
          <a:lstStyle>
            <a:lvl1pPr marL="0" indent="0">
              <a:buNone/>
              <a:defRPr sz="3100"/>
            </a:lvl1pPr>
            <a:lvl2pPr marL="433113" indent="0">
              <a:buNone/>
              <a:defRPr sz="2700"/>
            </a:lvl2pPr>
            <a:lvl3pPr marL="866225" indent="0">
              <a:buNone/>
              <a:defRPr sz="2300"/>
            </a:lvl3pPr>
            <a:lvl4pPr marL="1299322" indent="0">
              <a:buNone/>
              <a:defRPr sz="1900"/>
            </a:lvl4pPr>
            <a:lvl5pPr marL="1732426" indent="0">
              <a:buNone/>
              <a:defRPr sz="1900"/>
            </a:lvl5pPr>
            <a:lvl6pPr marL="2165526" indent="0">
              <a:buNone/>
              <a:defRPr sz="1900"/>
            </a:lvl6pPr>
            <a:lvl7pPr marL="2598632" indent="0">
              <a:buNone/>
              <a:defRPr sz="1900"/>
            </a:lvl7pPr>
            <a:lvl8pPr marL="3031734" indent="0">
              <a:buNone/>
              <a:defRPr sz="1900"/>
            </a:lvl8pPr>
            <a:lvl9pPr marL="3464833" indent="0">
              <a:buNone/>
              <a:defRPr sz="1900"/>
            </a:lvl9pPr>
          </a:lstStyle>
          <a:p>
            <a:pPr lvl="0"/>
            <a:endParaRPr lang="en-US" noProof="0"/>
          </a:p>
        </p:txBody>
      </p:sp>
      <p:sp>
        <p:nvSpPr>
          <p:cNvPr id="4" name="Text Placeholder 3"/>
          <p:cNvSpPr>
            <a:spLocks noGrp="1"/>
          </p:cNvSpPr>
          <p:nvPr>
            <p:ph type="body" sz="half" idx="2"/>
          </p:nvPr>
        </p:nvSpPr>
        <p:spPr>
          <a:xfrm>
            <a:off x="1706949" y="5160684"/>
            <a:ext cx="5225143" cy="773871"/>
          </a:xfrm>
        </p:spPr>
        <p:txBody>
          <a:bodyPr/>
          <a:lstStyle>
            <a:lvl1pPr marL="0" indent="0">
              <a:buNone/>
              <a:defRPr sz="1300"/>
            </a:lvl1pPr>
            <a:lvl2pPr marL="433113" indent="0">
              <a:buNone/>
              <a:defRPr sz="1100"/>
            </a:lvl2pPr>
            <a:lvl3pPr marL="866225" indent="0">
              <a:buNone/>
              <a:defRPr sz="1000"/>
            </a:lvl3pPr>
            <a:lvl4pPr marL="1299322" indent="0">
              <a:buNone/>
              <a:defRPr sz="900"/>
            </a:lvl4pPr>
            <a:lvl5pPr marL="1732426" indent="0">
              <a:buNone/>
              <a:defRPr sz="900"/>
            </a:lvl5pPr>
            <a:lvl6pPr marL="2165526" indent="0">
              <a:buNone/>
              <a:defRPr sz="900"/>
            </a:lvl6pPr>
            <a:lvl7pPr marL="2598632" indent="0">
              <a:buNone/>
              <a:defRPr sz="900"/>
            </a:lvl7pPr>
            <a:lvl8pPr marL="3031734" indent="0">
              <a:buNone/>
              <a:defRPr sz="900"/>
            </a:lvl8pPr>
            <a:lvl9pPr marL="346483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7F711C41-692C-471E-A679-48AFD213E7DE}" type="slidenum">
              <a:rPr lang="en-US">
                <a:solidFill>
                  <a:srgbClr val="000000"/>
                </a:solidFill>
              </a:rPr>
              <a:pPr fontAlgn="base">
                <a:spcAft>
                  <a:spcPct val="0"/>
                </a:spcAft>
                <a:defRPr/>
              </a:pPr>
              <a:t>‹#›</a:t>
            </a:fld>
            <a:endParaRPr lang="en-US" dirty="0">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AD9C7F3E-13C9-4B42-9C45-FA24B6E2CC62}" type="slidenum">
              <a:rPr lang="en-US">
                <a:solidFill>
                  <a:srgbClr val="000000"/>
                </a:solidFill>
              </a:rPr>
              <a:pPr fontAlgn="base">
                <a:spcAft>
                  <a:spcPct val="0"/>
                </a:spcAft>
                <a:defRPr/>
              </a:pPr>
              <a:t>‹#›</a:t>
            </a:fld>
            <a:endParaRPr lang="en-US" dirty="0">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3714" y="264080"/>
            <a:ext cx="1959429" cy="56262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264080"/>
            <a:ext cx="5733143" cy="5626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FCC3F027-47FB-4D66-90BD-9660EC960A4E}" type="slidenum">
              <a:rPr lang="en-US">
                <a:solidFill>
                  <a:srgbClr val="000000"/>
                </a:solidFill>
              </a:rPr>
              <a:pPr fontAlgn="base">
                <a:spcAft>
                  <a:spcPct val="0"/>
                </a:spcAft>
                <a:defRPr/>
              </a:pPr>
              <a:t>‹#›</a:t>
            </a:fld>
            <a:endParaRPr lang="en-US" dirty="0">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5429" y="264080"/>
            <a:ext cx="7837714" cy="56262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676571" y="0"/>
            <a:ext cx="2032000" cy="366330"/>
          </a:xfrm>
        </p:spPr>
        <p:txBody>
          <a:bodyPr/>
          <a:lstStyle>
            <a:lvl1pPr>
              <a:defRPr/>
            </a:lvl1pPr>
          </a:lstStyle>
          <a:p>
            <a:pPr fontAlgn="base">
              <a:spcAft>
                <a:spcPct val="0"/>
              </a:spcAft>
              <a:defRPr/>
            </a:pPr>
            <a:fld id="{439D97E0-9C82-48D3-973D-CBC6E2BD96F8}" type="slidenum">
              <a:rPr lang="en-US">
                <a:solidFill>
                  <a:srgbClr val="000000"/>
                </a:solidFill>
              </a:rPr>
              <a:pPr fontAlgn="base">
                <a:spcAft>
                  <a:spcPct val="0"/>
                </a:spcAft>
                <a:defRPr/>
              </a:pPr>
              <a:t>‹#›</a:t>
            </a:fld>
            <a:endParaRPr lang="en-US" dirty="0">
              <a:solidFill>
                <a:srgbClr val="000000"/>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5429" y="264063"/>
            <a:ext cx="7837714" cy="1098989"/>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917" y="4237303"/>
            <a:ext cx="7402286" cy="1309629"/>
          </a:xfr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687917" y="2794867"/>
            <a:ext cx="7402286" cy="1442423"/>
          </a:xfrm>
        </p:spPr>
        <p:txBody>
          <a:bodyPr anchor="b"/>
          <a:lstStyle>
            <a:lvl1pPr marL="0" indent="0">
              <a:buNone/>
              <a:defRPr sz="1900"/>
            </a:lvl1pPr>
            <a:lvl2pPr marL="433289" indent="0">
              <a:buNone/>
              <a:defRPr sz="1700"/>
            </a:lvl2pPr>
            <a:lvl3pPr marL="866577" indent="0">
              <a:buNone/>
              <a:defRPr sz="1500"/>
            </a:lvl3pPr>
            <a:lvl4pPr marL="1299850" indent="0">
              <a:buNone/>
              <a:defRPr sz="1300"/>
            </a:lvl4pPr>
            <a:lvl5pPr marL="1733130" indent="0">
              <a:buNone/>
              <a:defRPr sz="1300"/>
            </a:lvl5pPr>
            <a:lvl6pPr marL="2166406" indent="0">
              <a:buNone/>
              <a:defRPr sz="1300"/>
            </a:lvl6pPr>
            <a:lvl7pPr marL="2599688" indent="0">
              <a:buNone/>
              <a:defRPr sz="1300"/>
            </a:lvl7pPr>
            <a:lvl8pPr marL="3032968" indent="0">
              <a:buNone/>
              <a:defRPr sz="1300"/>
            </a:lvl8pPr>
            <a:lvl9pPr marL="3466243"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4F37E98E-61EF-4574-9034-30E8A5A74232}" type="slidenum">
              <a:rPr lang="en-US"/>
              <a:pPr fontAlgn="base">
                <a:spcAft>
                  <a:spcPct val="0"/>
                </a:spcAft>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3143" y="2048469"/>
            <a:ext cx="7402286" cy="141342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6286" y="3736564"/>
            <a:ext cx="6096000" cy="1685117"/>
          </a:xfrm>
        </p:spPr>
        <p:txBody>
          <a:bodyPr/>
          <a:lstStyle>
            <a:lvl1pPr marL="0" indent="0" algn="ctr">
              <a:buNone/>
              <a:defRPr/>
            </a:lvl1pPr>
            <a:lvl2pPr marL="433157" indent="0" algn="ctr">
              <a:buNone/>
              <a:defRPr/>
            </a:lvl2pPr>
            <a:lvl3pPr marL="866313" indent="0" algn="ctr">
              <a:buNone/>
              <a:defRPr/>
            </a:lvl3pPr>
            <a:lvl4pPr marL="1299454" indent="0" algn="ctr">
              <a:buNone/>
              <a:defRPr/>
            </a:lvl4pPr>
            <a:lvl5pPr marL="1732602" indent="0" algn="ctr">
              <a:buNone/>
              <a:defRPr/>
            </a:lvl5pPr>
            <a:lvl6pPr marL="2165746" indent="0" algn="ctr">
              <a:buNone/>
              <a:defRPr/>
            </a:lvl6pPr>
            <a:lvl7pPr marL="2598896" indent="0" algn="ctr">
              <a:buNone/>
              <a:defRPr/>
            </a:lvl7pPr>
            <a:lvl8pPr marL="3032043" indent="0" algn="ctr">
              <a:buNone/>
              <a:defRPr/>
            </a:lvl8pPr>
            <a:lvl9pPr marL="346518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E9A0B6CE-1FD1-47F1-BC9C-9A5B7C2EDAA9}" type="slidenum">
              <a:rPr lang="en-US">
                <a:solidFill>
                  <a:srgbClr val="000000"/>
                </a:solidFill>
              </a:rPr>
              <a:pPr fontAlgn="base">
                <a:spcAft>
                  <a:spcPct val="0"/>
                </a:spcAft>
                <a:defRPr/>
              </a:pPr>
              <a:t>‹#›</a:t>
            </a:fld>
            <a:endParaRPr lang="en-US" dirty="0">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buFont typeface="Arial" pitchFamily="34" charset="0"/>
              <a:buChar char="•"/>
              <a:defRPr sz="800"/>
            </a:lvl1pPr>
          </a:lstStyle>
          <a:p>
            <a:pPr fontAlgn="base">
              <a:spcAft>
                <a:spcPct val="0"/>
              </a:spcAft>
              <a:defRPr/>
            </a:pPr>
            <a:r>
              <a:rPr lang="en-US" dirty="0" smtClean="0">
                <a:solidFill>
                  <a:srgbClr val="000000"/>
                </a:solidFill>
              </a:rPr>
              <a:t>2009</a:t>
            </a: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Trebuchet MS" pitchFamily="34" charset="0"/>
              </a:defRPr>
            </a:lvl1pPr>
          </a:lstStyle>
          <a:p>
            <a:pPr fontAlgn="base">
              <a:spcAft>
                <a:spcPct val="0"/>
              </a:spcAft>
              <a:defRPr/>
            </a:pPr>
            <a:fld id="{E3FA3989-3093-47BA-9CD5-9CB0DCB6FC16}" type="slidenum">
              <a:rPr lang="en-US" smtClean="0">
                <a:solidFill>
                  <a:srgbClr val="000000"/>
                </a:solidFill>
              </a:rPr>
              <a:pPr fontAlgn="base">
                <a:spcAft>
                  <a:spcPct val="0"/>
                </a:spcAft>
                <a:defRPr/>
              </a:pPr>
              <a:t>‹#›</a:t>
            </a:fld>
            <a:endParaRPr lang="en-US" dirty="0">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917" y="4237306"/>
            <a:ext cx="7402286" cy="1309629"/>
          </a:xfr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687917" y="2794870"/>
            <a:ext cx="7402286" cy="1442423"/>
          </a:xfrm>
        </p:spPr>
        <p:txBody>
          <a:bodyPr anchor="b"/>
          <a:lstStyle>
            <a:lvl1pPr marL="0" indent="0">
              <a:buNone/>
              <a:defRPr sz="1900"/>
            </a:lvl1pPr>
            <a:lvl2pPr marL="433157" indent="0">
              <a:buNone/>
              <a:defRPr sz="1700"/>
            </a:lvl2pPr>
            <a:lvl3pPr marL="866313" indent="0">
              <a:buNone/>
              <a:defRPr sz="1500"/>
            </a:lvl3pPr>
            <a:lvl4pPr marL="1299454" indent="0">
              <a:buNone/>
              <a:defRPr sz="1300"/>
            </a:lvl4pPr>
            <a:lvl5pPr marL="1732602" indent="0">
              <a:buNone/>
              <a:defRPr sz="1300"/>
            </a:lvl5pPr>
            <a:lvl6pPr marL="2165746" indent="0">
              <a:buNone/>
              <a:defRPr sz="1300"/>
            </a:lvl6pPr>
            <a:lvl7pPr marL="2598896" indent="0">
              <a:buNone/>
              <a:defRPr sz="1300"/>
            </a:lvl7pPr>
            <a:lvl8pPr marL="3032043" indent="0">
              <a:buNone/>
              <a:defRPr sz="1300"/>
            </a:lvl8pPr>
            <a:lvl9pPr marL="3465185"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2A109B58-1D0B-4603-9F13-321071689E8A}" type="slidenum">
              <a:rPr lang="en-US">
                <a:solidFill>
                  <a:srgbClr val="000000"/>
                </a:solidFill>
              </a:rPr>
              <a:pPr fontAlgn="base">
                <a:spcAft>
                  <a:spcPct val="0"/>
                </a:spcAft>
                <a:defRPr/>
              </a:pPr>
              <a:t>‹#›</a:t>
            </a:fld>
            <a:endParaRPr lang="en-US" dirty="0">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5428" y="1538676"/>
            <a:ext cx="3846286" cy="435169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26857" y="1538676"/>
            <a:ext cx="3846286" cy="435169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6B977910-1DDB-49CE-8E5F-D8381D8782C4}" type="slidenum">
              <a:rPr lang="en-US">
                <a:solidFill>
                  <a:srgbClr val="000000"/>
                </a:solidFill>
              </a:rPr>
              <a:pPr fontAlgn="base">
                <a:spcAft>
                  <a:spcPct val="0"/>
                </a:spcAft>
                <a:defRPr/>
              </a:pPr>
              <a:t>‹#›</a:t>
            </a:fld>
            <a:endParaRPr lang="en-US" dirty="0">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5429" y="1476005"/>
            <a:ext cx="3847798" cy="615128"/>
          </a:xfrm>
        </p:spPr>
        <p:txBody>
          <a:bodyPr anchor="b"/>
          <a:lstStyle>
            <a:lvl1pPr marL="0" indent="0">
              <a:buNone/>
              <a:defRPr sz="2300" b="1"/>
            </a:lvl1pPr>
            <a:lvl2pPr marL="433157" indent="0">
              <a:buNone/>
              <a:defRPr sz="1900" b="1"/>
            </a:lvl2pPr>
            <a:lvl3pPr marL="866313" indent="0">
              <a:buNone/>
              <a:defRPr sz="1700" b="1"/>
            </a:lvl3pPr>
            <a:lvl4pPr marL="1299454" indent="0">
              <a:buNone/>
              <a:defRPr sz="1500" b="1"/>
            </a:lvl4pPr>
            <a:lvl5pPr marL="1732602" indent="0">
              <a:buNone/>
              <a:defRPr sz="1500" b="1"/>
            </a:lvl5pPr>
            <a:lvl6pPr marL="2165746" indent="0">
              <a:buNone/>
              <a:defRPr sz="1500" b="1"/>
            </a:lvl6pPr>
            <a:lvl7pPr marL="2598896" indent="0">
              <a:buNone/>
              <a:defRPr sz="1500" b="1"/>
            </a:lvl7pPr>
            <a:lvl8pPr marL="3032043" indent="0">
              <a:buNone/>
              <a:defRPr sz="1500" b="1"/>
            </a:lvl8pPr>
            <a:lvl9pPr marL="346518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35429" y="2091139"/>
            <a:ext cx="3847798" cy="379914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23841" y="1476005"/>
            <a:ext cx="3849310" cy="615128"/>
          </a:xfrm>
        </p:spPr>
        <p:txBody>
          <a:bodyPr anchor="b"/>
          <a:lstStyle>
            <a:lvl1pPr marL="0" indent="0">
              <a:buNone/>
              <a:defRPr sz="2300" b="1"/>
            </a:lvl1pPr>
            <a:lvl2pPr marL="433157" indent="0">
              <a:buNone/>
              <a:defRPr sz="1900" b="1"/>
            </a:lvl2pPr>
            <a:lvl3pPr marL="866313" indent="0">
              <a:buNone/>
              <a:defRPr sz="1700" b="1"/>
            </a:lvl3pPr>
            <a:lvl4pPr marL="1299454" indent="0">
              <a:buNone/>
              <a:defRPr sz="1500" b="1"/>
            </a:lvl4pPr>
            <a:lvl5pPr marL="1732602" indent="0">
              <a:buNone/>
              <a:defRPr sz="1500" b="1"/>
            </a:lvl5pPr>
            <a:lvl6pPr marL="2165746" indent="0">
              <a:buNone/>
              <a:defRPr sz="1500" b="1"/>
            </a:lvl6pPr>
            <a:lvl7pPr marL="2598896" indent="0">
              <a:buNone/>
              <a:defRPr sz="1500" b="1"/>
            </a:lvl7pPr>
            <a:lvl8pPr marL="3032043" indent="0">
              <a:buNone/>
              <a:defRPr sz="1500" b="1"/>
            </a:lvl8pPr>
            <a:lvl9pPr marL="346518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423841" y="2091139"/>
            <a:ext cx="3849310" cy="379914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fontAlgn="base">
              <a:spcAft>
                <a:spcPct val="0"/>
              </a:spcAft>
              <a:defRPr/>
            </a:pPr>
            <a:fld id="{767F072C-84EF-40F6-9A62-6E4D979361C1}" type="slidenum">
              <a:rPr lang="en-US">
                <a:solidFill>
                  <a:srgbClr val="000000"/>
                </a:solidFill>
              </a:rPr>
              <a:pPr fontAlgn="base">
                <a:spcAft>
                  <a:spcPct val="0"/>
                </a:spcAft>
                <a:defRPr/>
              </a:pPr>
              <a:t>‹#›</a:t>
            </a:fld>
            <a:endParaRPr lang="en-US" dirty="0">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fontAlgn="base">
              <a:spcAft>
                <a:spcPct val="0"/>
              </a:spcAft>
              <a:defRPr/>
            </a:pPr>
            <a:fld id="{46595C16-B71B-4E93-BE2E-0BC072D3E048}" type="slidenum">
              <a:rPr lang="en-US">
                <a:solidFill>
                  <a:srgbClr val="000000"/>
                </a:solidFill>
              </a:rPr>
              <a:pPr fontAlgn="base">
                <a:spcAft>
                  <a:spcPct val="0"/>
                </a:spcAft>
                <a:defRPr/>
              </a:pPr>
              <a:t>‹#›</a:t>
            </a:fld>
            <a:endParaRPr lang="en-US" dirty="0">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fontAlgn="base">
              <a:spcAft>
                <a:spcPct val="0"/>
              </a:spcAft>
              <a:defRPr/>
            </a:pPr>
            <a:fld id="{622C5E51-3621-41D2-8FA4-9142A115DC6B}" type="slidenum">
              <a:rPr lang="en-US">
                <a:solidFill>
                  <a:srgbClr val="000000"/>
                </a:solidFill>
              </a:rPr>
              <a:pPr fontAlgn="base">
                <a:spcAft>
                  <a:spcPct val="0"/>
                </a:spcAft>
                <a:defRPr/>
              </a:pPr>
              <a:t>‹#›</a:t>
            </a:fld>
            <a:endParaRPr lang="en-US" dirty="0">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445" y="262536"/>
            <a:ext cx="2865060" cy="1117306"/>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404814" y="262553"/>
            <a:ext cx="4868333" cy="5627742"/>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5445" y="1379859"/>
            <a:ext cx="2865060" cy="4510436"/>
          </a:xfrm>
        </p:spPr>
        <p:txBody>
          <a:bodyPr/>
          <a:lstStyle>
            <a:lvl1pPr marL="0" indent="0">
              <a:buNone/>
              <a:defRPr sz="1300"/>
            </a:lvl1pPr>
            <a:lvl2pPr marL="433157" indent="0">
              <a:buNone/>
              <a:defRPr sz="1100"/>
            </a:lvl2pPr>
            <a:lvl3pPr marL="866313" indent="0">
              <a:buNone/>
              <a:defRPr sz="1000"/>
            </a:lvl3pPr>
            <a:lvl4pPr marL="1299454" indent="0">
              <a:buNone/>
              <a:defRPr sz="900"/>
            </a:lvl4pPr>
            <a:lvl5pPr marL="1732602" indent="0">
              <a:buNone/>
              <a:defRPr sz="900"/>
            </a:lvl5pPr>
            <a:lvl6pPr marL="2165746" indent="0">
              <a:buNone/>
              <a:defRPr sz="900"/>
            </a:lvl6pPr>
            <a:lvl7pPr marL="2598896" indent="0">
              <a:buNone/>
              <a:defRPr sz="900"/>
            </a:lvl7pPr>
            <a:lvl8pPr marL="3032043" indent="0">
              <a:buNone/>
              <a:defRPr sz="900"/>
            </a:lvl8pPr>
            <a:lvl9pPr marL="346518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0C7C6C89-E123-4B6A-8981-78F08F060C30}" type="slidenum">
              <a:rPr lang="en-US">
                <a:solidFill>
                  <a:srgbClr val="000000"/>
                </a:solidFill>
              </a:rPr>
              <a:pPr fontAlgn="base">
                <a:spcAft>
                  <a:spcPct val="0"/>
                </a:spcAft>
                <a:defRPr/>
              </a:pPr>
              <a:t>‹#›</a:t>
            </a:fld>
            <a:endParaRPr lang="en-US" dirty="0">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6949" y="4615756"/>
            <a:ext cx="5225143" cy="544916"/>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06949" y="589180"/>
            <a:ext cx="5225143" cy="3956362"/>
          </a:xfrm>
        </p:spPr>
        <p:txBody>
          <a:bodyPr/>
          <a:lstStyle>
            <a:lvl1pPr marL="0" indent="0">
              <a:buNone/>
              <a:defRPr sz="3100"/>
            </a:lvl1pPr>
            <a:lvl2pPr marL="433157" indent="0">
              <a:buNone/>
              <a:defRPr sz="2700"/>
            </a:lvl2pPr>
            <a:lvl3pPr marL="866313" indent="0">
              <a:buNone/>
              <a:defRPr sz="2300"/>
            </a:lvl3pPr>
            <a:lvl4pPr marL="1299454" indent="0">
              <a:buNone/>
              <a:defRPr sz="1900"/>
            </a:lvl4pPr>
            <a:lvl5pPr marL="1732602" indent="0">
              <a:buNone/>
              <a:defRPr sz="1900"/>
            </a:lvl5pPr>
            <a:lvl6pPr marL="2165746" indent="0">
              <a:buNone/>
              <a:defRPr sz="1900"/>
            </a:lvl6pPr>
            <a:lvl7pPr marL="2598896" indent="0">
              <a:buNone/>
              <a:defRPr sz="1900"/>
            </a:lvl7pPr>
            <a:lvl8pPr marL="3032043" indent="0">
              <a:buNone/>
              <a:defRPr sz="1900"/>
            </a:lvl8pPr>
            <a:lvl9pPr marL="3465185" indent="0">
              <a:buNone/>
              <a:defRPr sz="1900"/>
            </a:lvl9pPr>
          </a:lstStyle>
          <a:p>
            <a:pPr lvl="0"/>
            <a:endParaRPr lang="en-US" noProof="0"/>
          </a:p>
        </p:txBody>
      </p:sp>
      <p:sp>
        <p:nvSpPr>
          <p:cNvPr id="4" name="Text Placeholder 3"/>
          <p:cNvSpPr>
            <a:spLocks noGrp="1"/>
          </p:cNvSpPr>
          <p:nvPr>
            <p:ph type="body" sz="half" idx="2"/>
          </p:nvPr>
        </p:nvSpPr>
        <p:spPr>
          <a:xfrm>
            <a:off x="1706949" y="5160684"/>
            <a:ext cx="5225143" cy="773871"/>
          </a:xfrm>
        </p:spPr>
        <p:txBody>
          <a:bodyPr/>
          <a:lstStyle>
            <a:lvl1pPr marL="0" indent="0">
              <a:buNone/>
              <a:defRPr sz="1300"/>
            </a:lvl1pPr>
            <a:lvl2pPr marL="433157" indent="0">
              <a:buNone/>
              <a:defRPr sz="1100"/>
            </a:lvl2pPr>
            <a:lvl3pPr marL="866313" indent="0">
              <a:buNone/>
              <a:defRPr sz="1000"/>
            </a:lvl3pPr>
            <a:lvl4pPr marL="1299454" indent="0">
              <a:buNone/>
              <a:defRPr sz="900"/>
            </a:lvl4pPr>
            <a:lvl5pPr marL="1732602" indent="0">
              <a:buNone/>
              <a:defRPr sz="900"/>
            </a:lvl5pPr>
            <a:lvl6pPr marL="2165746" indent="0">
              <a:buNone/>
              <a:defRPr sz="900"/>
            </a:lvl6pPr>
            <a:lvl7pPr marL="2598896" indent="0">
              <a:buNone/>
              <a:defRPr sz="900"/>
            </a:lvl7pPr>
            <a:lvl8pPr marL="3032043" indent="0">
              <a:buNone/>
              <a:defRPr sz="900"/>
            </a:lvl8pPr>
            <a:lvl9pPr marL="346518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7F711C41-692C-471E-A679-48AFD213E7DE}" type="slidenum">
              <a:rPr lang="en-US">
                <a:solidFill>
                  <a:srgbClr val="000000"/>
                </a:solidFill>
              </a:rPr>
              <a:pPr fontAlgn="base">
                <a:spcAft>
                  <a:spcPct val="0"/>
                </a:spcAft>
                <a:defRPr/>
              </a:pPr>
              <a:t>‹#›</a:t>
            </a:fld>
            <a:endParaRPr lang="en-US"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5428" y="1538673"/>
            <a:ext cx="3846286" cy="435169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26857" y="1538673"/>
            <a:ext cx="3846286" cy="435169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84B3B9DA-CACD-471D-AD0D-A407F6EAA31E}" type="slidenum">
              <a:rPr lang="en-US"/>
              <a:pPr fontAlgn="base">
                <a:spcAft>
                  <a:spcPct val="0"/>
                </a:spcAft>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AD9C7F3E-13C9-4B42-9C45-FA24B6E2CC62}" type="slidenum">
              <a:rPr lang="en-US">
                <a:solidFill>
                  <a:srgbClr val="000000"/>
                </a:solidFill>
              </a:rPr>
              <a:pPr fontAlgn="base">
                <a:spcAft>
                  <a:spcPct val="0"/>
                </a:spcAft>
                <a:defRPr/>
              </a:pPr>
              <a:t>‹#›</a:t>
            </a:fld>
            <a:endParaRPr lang="en-US" dirty="0">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3714" y="264080"/>
            <a:ext cx="1959429" cy="56262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264080"/>
            <a:ext cx="5733143" cy="5626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fontAlgn="base">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fontAlgn="base">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fontAlgn="base">
              <a:spcAft>
                <a:spcPct val="0"/>
              </a:spcAft>
              <a:defRPr/>
            </a:pPr>
            <a:fld id="{FCC3F027-47FB-4D66-90BD-9660EC960A4E}" type="slidenum">
              <a:rPr lang="en-US">
                <a:solidFill>
                  <a:srgbClr val="000000"/>
                </a:solidFill>
              </a:rPr>
              <a:pPr fontAlgn="base">
                <a:spcAft>
                  <a:spcPct val="0"/>
                </a:spcAft>
                <a:defRPr/>
              </a:pPr>
              <a:t>‹#›</a:t>
            </a:fld>
            <a:endParaRPr lang="en-US" dirty="0">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5429" y="264063"/>
            <a:ext cx="7837714" cy="1098989"/>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5429" y="1476005"/>
            <a:ext cx="3847798" cy="615128"/>
          </a:xfrm>
        </p:spPr>
        <p:txBody>
          <a:bodyPr anchor="b"/>
          <a:lstStyle>
            <a:lvl1pPr marL="0" indent="0">
              <a:buNone/>
              <a:defRPr sz="2300" b="1"/>
            </a:lvl1pPr>
            <a:lvl2pPr marL="433289" indent="0">
              <a:buNone/>
              <a:defRPr sz="1900" b="1"/>
            </a:lvl2pPr>
            <a:lvl3pPr marL="866577" indent="0">
              <a:buNone/>
              <a:defRPr sz="1700" b="1"/>
            </a:lvl3pPr>
            <a:lvl4pPr marL="1299850" indent="0">
              <a:buNone/>
              <a:defRPr sz="1500" b="1"/>
            </a:lvl4pPr>
            <a:lvl5pPr marL="1733130" indent="0">
              <a:buNone/>
              <a:defRPr sz="1500" b="1"/>
            </a:lvl5pPr>
            <a:lvl6pPr marL="2166406" indent="0">
              <a:buNone/>
              <a:defRPr sz="1500" b="1"/>
            </a:lvl6pPr>
            <a:lvl7pPr marL="2599688" indent="0">
              <a:buNone/>
              <a:defRPr sz="1500" b="1"/>
            </a:lvl7pPr>
            <a:lvl8pPr marL="3032968" indent="0">
              <a:buNone/>
              <a:defRPr sz="1500" b="1"/>
            </a:lvl8pPr>
            <a:lvl9pPr marL="3466243"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35429" y="2091139"/>
            <a:ext cx="3847798" cy="379914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23841" y="1476005"/>
            <a:ext cx="3849310" cy="615128"/>
          </a:xfrm>
        </p:spPr>
        <p:txBody>
          <a:bodyPr anchor="b"/>
          <a:lstStyle>
            <a:lvl1pPr marL="0" indent="0">
              <a:buNone/>
              <a:defRPr sz="2300" b="1"/>
            </a:lvl1pPr>
            <a:lvl2pPr marL="433289" indent="0">
              <a:buNone/>
              <a:defRPr sz="1900" b="1"/>
            </a:lvl2pPr>
            <a:lvl3pPr marL="866577" indent="0">
              <a:buNone/>
              <a:defRPr sz="1700" b="1"/>
            </a:lvl3pPr>
            <a:lvl4pPr marL="1299850" indent="0">
              <a:buNone/>
              <a:defRPr sz="1500" b="1"/>
            </a:lvl4pPr>
            <a:lvl5pPr marL="1733130" indent="0">
              <a:buNone/>
              <a:defRPr sz="1500" b="1"/>
            </a:lvl5pPr>
            <a:lvl6pPr marL="2166406" indent="0">
              <a:buNone/>
              <a:defRPr sz="1500" b="1"/>
            </a:lvl6pPr>
            <a:lvl7pPr marL="2599688" indent="0">
              <a:buNone/>
              <a:defRPr sz="1500" b="1"/>
            </a:lvl7pPr>
            <a:lvl8pPr marL="3032968" indent="0">
              <a:buNone/>
              <a:defRPr sz="1500" b="1"/>
            </a:lvl8pPr>
            <a:lvl9pPr marL="3466243"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423841" y="2091139"/>
            <a:ext cx="3849310" cy="379914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fontAlgn="base">
              <a:spcAft>
                <a:spcPct val="0"/>
              </a:spcAft>
              <a:defRPr/>
            </a:pPr>
            <a:endParaRPr lang="en-US" dirty="0"/>
          </a:p>
        </p:txBody>
      </p:sp>
      <p:sp>
        <p:nvSpPr>
          <p:cNvPr id="8" name="Rectangle 5"/>
          <p:cNvSpPr>
            <a:spLocks noGrp="1" noChangeArrowheads="1"/>
          </p:cNvSpPr>
          <p:nvPr>
            <p:ph type="ftr" sz="quarter" idx="11"/>
          </p:nvPr>
        </p:nvSpPr>
        <p:spPr/>
        <p:txBody>
          <a:bodyPr/>
          <a:lstStyle>
            <a:lvl1pPr>
              <a:defRPr/>
            </a:lvl1pPr>
          </a:lstStyle>
          <a:p>
            <a:pPr fontAlgn="base">
              <a:spcAft>
                <a:spcPct val="0"/>
              </a:spcAft>
              <a:defRPr/>
            </a:pPr>
            <a:endParaRPr lang="en-US" dirty="0"/>
          </a:p>
        </p:txBody>
      </p:sp>
      <p:sp>
        <p:nvSpPr>
          <p:cNvPr id="9" name="Rectangle 6"/>
          <p:cNvSpPr>
            <a:spLocks noGrp="1" noChangeArrowheads="1"/>
          </p:cNvSpPr>
          <p:nvPr>
            <p:ph type="sldNum" sz="quarter" idx="12"/>
          </p:nvPr>
        </p:nvSpPr>
        <p:spPr/>
        <p:txBody>
          <a:bodyPr/>
          <a:lstStyle>
            <a:lvl1pPr>
              <a:defRPr/>
            </a:lvl1pPr>
          </a:lstStyle>
          <a:p>
            <a:pPr fontAlgn="base">
              <a:spcAft>
                <a:spcPct val="0"/>
              </a:spcAft>
              <a:defRPr/>
            </a:pPr>
            <a:fld id="{06DC3513-5480-48A3-822F-25AE156B263C}" type="slidenum">
              <a:rPr lang="en-US"/>
              <a:pPr fontAlgn="base">
                <a:spcAft>
                  <a:spcPct val="0"/>
                </a:spcAft>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fontAlgn="base">
              <a:spcAft>
                <a:spcPct val="0"/>
              </a:spcAft>
              <a:defRPr/>
            </a:pPr>
            <a:endParaRPr lang="en-US" dirty="0"/>
          </a:p>
        </p:txBody>
      </p:sp>
      <p:sp>
        <p:nvSpPr>
          <p:cNvPr id="4" name="Rectangle 5"/>
          <p:cNvSpPr>
            <a:spLocks noGrp="1" noChangeArrowheads="1"/>
          </p:cNvSpPr>
          <p:nvPr>
            <p:ph type="ftr" sz="quarter" idx="11"/>
          </p:nvPr>
        </p:nvSpPr>
        <p:spPr/>
        <p:txBody>
          <a:bodyPr/>
          <a:lstStyle>
            <a:lvl1pPr>
              <a:defRPr/>
            </a:lvl1pPr>
          </a:lstStyle>
          <a:p>
            <a:pPr fontAlgn="base">
              <a:spcAft>
                <a:spcPct val="0"/>
              </a:spcAft>
              <a:defRPr/>
            </a:pPr>
            <a:endParaRPr lang="en-US" dirty="0"/>
          </a:p>
        </p:txBody>
      </p:sp>
      <p:sp>
        <p:nvSpPr>
          <p:cNvPr id="5" name="Rectangle 6"/>
          <p:cNvSpPr>
            <a:spLocks noGrp="1" noChangeArrowheads="1"/>
          </p:cNvSpPr>
          <p:nvPr>
            <p:ph type="sldNum" sz="quarter" idx="12"/>
          </p:nvPr>
        </p:nvSpPr>
        <p:spPr/>
        <p:txBody>
          <a:bodyPr/>
          <a:lstStyle>
            <a:lvl1pPr>
              <a:defRPr/>
            </a:lvl1pPr>
          </a:lstStyle>
          <a:p>
            <a:pPr fontAlgn="base">
              <a:spcAft>
                <a:spcPct val="0"/>
              </a:spcAft>
              <a:defRPr/>
            </a:pPr>
            <a:fld id="{6BD05A03-D6C1-4C31-9F9C-96F3452D8A2D}" type="slidenum">
              <a:rPr lang="en-US"/>
              <a:pPr fontAlgn="base">
                <a:spcAft>
                  <a:spcPct val="0"/>
                </a:spcAft>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fontAlgn="base">
              <a:spcAft>
                <a:spcPct val="0"/>
              </a:spcAft>
              <a:defRPr/>
            </a:pPr>
            <a:endParaRPr lang="en-US" dirty="0"/>
          </a:p>
        </p:txBody>
      </p:sp>
      <p:sp>
        <p:nvSpPr>
          <p:cNvPr id="3" name="Rectangle 5"/>
          <p:cNvSpPr>
            <a:spLocks noGrp="1" noChangeArrowheads="1"/>
          </p:cNvSpPr>
          <p:nvPr>
            <p:ph type="ftr" sz="quarter" idx="11"/>
          </p:nvPr>
        </p:nvSpPr>
        <p:spPr/>
        <p:txBody>
          <a:bodyPr/>
          <a:lstStyle>
            <a:lvl1pPr>
              <a:defRPr/>
            </a:lvl1pPr>
          </a:lstStyle>
          <a:p>
            <a:pPr fontAlgn="base">
              <a:spcAft>
                <a:spcPct val="0"/>
              </a:spcAft>
              <a:defRPr/>
            </a:pPr>
            <a:endParaRPr lang="en-US" dirty="0"/>
          </a:p>
        </p:txBody>
      </p:sp>
      <p:sp>
        <p:nvSpPr>
          <p:cNvPr id="4" name="Rectangle 6"/>
          <p:cNvSpPr>
            <a:spLocks noGrp="1" noChangeArrowheads="1"/>
          </p:cNvSpPr>
          <p:nvPr>
            <p:ph type="sldNum" sz="quarter" idx="12"/>
          </p:nvPr>
        </p:nvSpPr>
        <p:spPr/>
        <p:txBody>
          <a:bodyPr/>
          <a:lstStyle>
            <a:lvl1pPr>
              <a:defRPr/>
            </a:lvl1pPr>
          </a:lstStyle>
          <a:p>
            <a:pPr fontAlgn="base">
              <a:spcAft>
                <a:spcPct val="0"/>
              </a:spcAft>
              <a:defRPr/>
            </a:pPr>
            <a:fld id="{136A05A8-6545-41D9-9A5D-805121C70317}" type="slidenum">
              <a:rPr lang="en-US"/>
              <a:pPr fontAlgn="base">
                <a:spcAft>
                  <a:spcPct val="0"/>
                </a:spcAft>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445" y="262536"/>
            <a:ext cx="2865060" cy="1117306"/>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404814" y="262553"/>
            <a:ext cx="4868333" cy="5627742"/>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5445" y="1379859"/>
            <a:ext cx="2865060" cy="4510436"/>
          </a:xfrm>
        </p:spPr>
        <p:txBody>
          <a:bodyPr/>
          <a:lstStyle>
            <a:lvl1pPr marL="0" indent="0">
              <a:buNone/>
              <a:defRPr sz="1300"/>
            </a:lvl1pPr>
            <a:lvl2pPr marL="433289" indent="0">
              <a:buNone/>
              <a:defRPr sz="1100"/>
            </a:lvl2pPr>
            <a:lvl3pPr marL="866577" indent="0">
              <a:buNone/>
              <a:defRPr sz="1000"/>
            </a:lvl3pPr>
            <a:lvl4pPr marL="1299850" indent="0">
              <a:buNone/>
              <a:defRPr sz="900"/>
            </a:lvl4pPr>
            <a:lvl5pPr marL="1733130" indent="0">
              <a:buNone/>
              <a:defRPr sz="900"/>
            </a:lvl5pPr>
            <a:lvl6pPr marL="2166406" indent="0">
              <a:buNone/>
              <a:defRPr sz="900"/>
            </a:lvl6pPr>
            <a:lvl7pPr marL="2599688" indent="0">
              <a:buNone/>
              <a:defRPr sz="900"/>
            </a:lvl7pPr>
            <a:lvl8pPr marL="3032968" indent="0">
              <a:buNone/>
              <a:defRPr sz="900"/>
            </a:lvl8pPr>
            <a:lvl9pPr marL="346624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DD82E7E1-454E-4E62-A7B6-20AA77163529}" type="slidenum">
              <a:rPr lang="en-US"/>
              <a:pPr fontAlgn="base">
                <a:spcAft>
                  <a:spcPct val="0"/>
                </a:spcAft>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6949" y="4615756"/>
            <a:ext cx="5225143" cy="544916"/>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06949" y="589180"/>
            <a:ext cx="5225143" cy="3956362"/>
          </a:xfrm>
        </p:spPr>
        <p:txBody>
          <a:bodyPr/>
          <a:lstStyle>
            <a:lvl1pPr marL="0" indent="0">
              <a:buNone/>
              <a:defRPr sz="3100"/>
            </a:lvl1pPr>
            <a:lvl2pPr marL="433289" indent="0">
              <a:buNone/>
              <a:defRPr sz="2700"/>
            </a:lvl2pPr>
            <a:lvl3pPr marL="866577" indent="0">
              <a:buNone/>
              <a:defRPr sz="2300"/>
            </a:lvl3pPr>
            <a:lvl4pPr marL="1299850" indent="0">
              <a:buNone/>
              <a:defRPr sz="1900"/>
            </a:lvl4pPr>
            <a:lvl5pPr marL="1733130" indent="0">
              <a:buNone/>
              <a:defRPr sz="1900"/>
            </a:lvl5pPr>
            <a:lvl6pPr marL="2166406" indent="0">
              <a:buNone/>
              <a:defRPr sz="1900"/>
            </a:lvl6pPr>
            <a:lvl7pPr marL="2599688" indent="0">
              <a:buNone/>
              <a:defRPr sz="1900"/>
            </a:lvl7pPr>
            <a:lvl8pPr marL="3032968" indent="0">
              <a:buNone/>
              <a:defRPr sz="1900"/>
            </a:lvl8pPr>
            <a:lvl9pPr marL="3466243" indent="0">
              <a:buNone/>
              <a:defRPr sz="1900"/>
            </a:lvl9pPr>
          </a:lstStyle>
          <a:p>
            <a:pPr lvl="0"/>
            <a:endParaRPr lang="en-US" noProof="0"/>
          </a:p>
        </p:txBody>
      </p:sp>
      <p:sp>
        <p:nvSpPr>
          <p:cNvPr id="4" name="Text Placeholder 3"/>
          <p:cNvSpPr>
            <a:spLocks noGrp="1"/>
          </p:cNvSpPr>
          <p:nvPr>
            <p:ph type="body" sz="half" idx="2"/>
          </p:nvPr>
        </p:nvSpPr>
        <p:spPr>
          <a:xfrm>
            <a:off x="1706949" y="5160684"/>
            <a:ext cx="5225143" cy="773871"/>
          </a:xfrm>
        </p:spPr>
        <p:txBody>
          <a:bodyPr/>
          <a:lstStyle>
            <a:lvl1pPr marL="0" indent="0">
              <a:buNone/>
              <a:defRPr sz="1300"/>
            </a:lvl1pPr>
            <a:lvl2pPr marL="433289" indent="0">
              <a:buNone/>
              <a:defRPr sz="1100"/>
            </a:lvl2pPr>
            <a:lvl3pPr marL="866577" indent="0">
              <a:buNone/>
              <a:defRPr sz="1000"/>
            </a:lvl3pPr>
            <a:lvl4pPr marL="1299850" indent="0">
              <a:buNone/>
              <a:defRPr sz="900"/>
            </a:lvl4pPr>
            <a:lvl5pPr marL="1733130" indent="0">
              <a:buNone/>
              <a:defRPr sz="900"/>
            </a:lvl5pPr>
            <a:lvl6pPr marL="2166406" indent="0">
              <a:buNone/>
              <a:defRPr sz="900"/>
            </a:lvl6pPr>
            <a:lvl7pPr marL="2599688" indent="0">
              <a:buNone/>
              <a:defRPr sz="900"/>
            </a:lvl7pPr>
            <a:lvl8pPr marL="3032968" indent="0">
              <a:buNone/>
              <a:defRPr sz="900"/>
            </a:lvl8pPr>
            <a:lvl9pPr marL="346624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fontAlgn="base">
              <a:spcAft>
                <a:spcPct val="0"/>
              </a:spcAft>
              <a:defRPr/>
            </a:pPr>
            <a:endParaRPr lang="en-US" dirty="0"/>
          </a:p>
        </p:txBody>
      </p:sp>
      <p:sp>
        <p:nvSpPr>
          <p:cNvPr id="6" name="Rectangle 5"/>
          <p:cNvSpPr>
            <a:spLocks noGrp="1" noChangeArrowheads="1"/>
          </p:cNvSpPr>
          <p:nvPr>
            <p:ph type="ftr" sz="quarter" idx="11"/>
          </p:nvPr>
        </p:nvSpPr>
        <p:spPr/>
        <p:txBody>
          <a:bodyPr/>
          <a:lstStyle>
            <a:lvl1pPr>
              <a:defRPr/>
            </a:lvl1pPr>
          </a:lstStyle>
          <a:p>
            <a:pPr fontAlgn="base">
              <a:spcAft>
                <a:spcPct val="0"/>
              </a:spcAft>
              <a:defRPr/>
            </a:pPr>
            <a:endParaRPr lang="en-US" dirty="0"/>
          </a:p>
        </p:txBody>
      </p:sp>
      <p:sp>
        <p:nvSpPr>
          <p:cNvPr id="7" name="Rectangle 6"/>
          <p:cNvSpPr>
            <a:spLocks noGrp="1" noChangeArrowheads="1"/>
          </p:cNvSpPr>
          <p:nvPr>
            <p:ph type="sldNum" sz="quarter" idx="12"/>
          </p:nvPr>
        </p:nvSpPr>
        <p:spPr/>
        <p:txBody>
          <a:bodyPr/>
          <a:lstStyle>
            <a:lvl1pPr>
              <a:defRPr/>
            </a:lvl1pPr>
          </a:lstStyle>
          <a:p>
            <a:pPr fontAlgn="base">
              <a:spcAft>
                <a:spcPct val="0"/>
              </a:spcAft>
              <a:defRPr/>
            </a:pPr>
            <a:fld id="{2BF8D223-F3A1-4269-BFF7-22E3E3BBCC47}" type="slidenum">
              <a:rPr lang="en-US"/>
              <a:pPr fontAlgn="base">
                <a:spcAft>
                  <a:spcPct val="0"/>
                </a:spcAft>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35429" y="264063"/>
            <a:ext cx="7837714" cy="1098989"/>
          </a:xfrm>
          <a:prstGeom prst="rect">
            <a:avLst/>
          </a:prstGeom>
          <a:noFill/>
          <a:ln w="9525">
            <a:noFill/>
            <a:miter lim="800000"/>
            <a:headEnd/>
            <a:tailEnd/>
          </a:ln>
        </p:spPr>
        <p:txBody>
          <a:bodyPr vert="horz" wrap="square" lIns="86657" tIns="43329" rIns="86657" bIns="43329"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35429" y="1538673"/>
            <a:ext cx="7837714" cy="4351693"/>
          </a:xfrm>
          <a:prstGeom prst="rect">
            <a:avLst/>
          </a:prstGeom>
          <a:noFill/>
          <a:ln w="9525">
            <a:noFill/>
            <a:miter lim="800000"/>
            <a:headEnd/>
            <a:tailEnd/>
          </a:ln>
        </p:spPr>
        <p:txBody>
          <a:bodyPr vert="horz" wrap="square" lIns="86657" tIns="43329" rIns="86657" bIns="4332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35428" y="6004756"/>
            <a:ext cx="2975429" cy="457912"/>
          </a:xfrm>
          <a:prstGeom prst="rect">
            <a:avLst/>
          </a:prstGeom>
          <a:noFill/>
          <a:ln w="9525">
            <a:noFill/>
            <a:miter lim="800000"/>
            <a:headEnd/>
            <a:tailEnd/>
          </a:ln>
          <a:effectLst/>
        </p:spPr>
        <p:txBody>
          <a:bodyPr vert="horz" wrap="square" lIns="86657" tIns="43329" rIns="86657" bIns="43329" numCol="1" anchor="t" anchorCtr="0" compatLnSpc="1">
            <a:prstTxWarp prst="textNoShape">
              <a:avLst/>
            </a:prstTxWarp>
          </a:bodyPr>
          <a:lstStyle>
            <a:lvl1pPr defTabSz="866577" fontAlgn="base">
              <a:spcBef>
                <a:spcPct val="0"/>
              </a:spcBef>
              <a:spcAft>
                <a:spcPct val="0"/>
              </a:spcAft>
              <a:buFontTx/>
              <a:buNone/>
              <a:defRPr sz="1300" b="0">
                <a:solidFill>
                  <a:srgbClr val="000000"/>
                </a:solidFill>
                <a:latin typeface="+mn-lt"/>
                <a:cs typeface="+mn-cs"/>
              </a:defRPr>
            </a:lvl1pPr>
          </a:lstStyle>
          <a:p>
            <a:pPr>
              <a:defRPr/>
            </a:pPr>
            <a:r>
              <a:rPr lang="en-US" dirty="0" smtClean="0"/>
              <a:t>2009</a:t>
            </a:r>
            <a:endParaRPr lang="en-US" dirty="0"/>
          </a:p>
        </p:txBody>
      </p:sp>
      <p:sp>
        <p:nvSpPr>
          <p:cNvPr id="525317" name="Rectangle 5"/>
          <p:cNvSpPr>
            <a:spLocks noGrp="1" noChangeArrowheads="1"/>
          </p:cNvSpPr>
          <p:nvPr>
            <p:ph type="ftr" sz="quarter" idx="3"/>
          </p:nvPr>
        </p:nvSpPr>
        <p:spPr bwMode="auto">
          <a:xfrm>
            <a:off x="2975429" y="6004756"/>
            <a:ext cx="2757714" cy="457912"/>
          </a:xfrm>
          <a:prstGeom prst="rect">
            <a:avLst/>
          </a:prstGeom>
          <a:noFill/>
          <a:ln w="9525">
            <a:noFill/>
            <a:miter lim="800000"/>
            <a:headEnd/>
            <a:tailEnd/>
          </a:ln>
          <a:effectLst/>
        </p:spPr>
        <p:txBody>
          <a:bodyPr vert="horz" wrap="square" lIns="86657" tIns="43329" rIns="86657" bIns="43329" numCol="1" anchor="t" anchorCtr="0" compatLnSpc="1">
            <a:prstTxWarp prst="textNoShape">
              <a:avLst/>
            </a:prstTxWarp>
          </a:bodyPr>
          <a:lstStyle>
            <a:lvl1pPr algn="ctr" defTabSz="866577" fontAlgn="base">
              <a:spcBef>
                <a:spcPct val="0"/>
              </a:spcBef>
              <a:spcAft>
                <a:spcPct val="0"/>
              </a:spcAft>
              <a:buFontTx/>
              <a:buNone/>
              <a:defRPr sz="1300" b="0">
                <a:solidFill>
                  <a:srgbClr val="000000"/>
                </a:solidFill>
                <a:latin typeface="+mn-lt"/>
                <a:cs typeface="+mn-cs"/>
              </a:defRPr>
            </a:lvl1pPr>
          </a:lstStyle>
          <a:p>
            <a:pPr>
              <a:defRPr/>
            </a:pPr>
            <a:endParaRPr lang="en-US" dirty="0"/>
          </a:p>
        </p:txBody>
      </p:sp>
      <p:sp>
        <p:nvSpPr>
          <p:cNvPr id="525318" name="Rectangle 6"/>
          <p:cNvSpPr>
            <a:spLocks noGrp="1" noChangeArrowheads="1"/>
          </p:cNvSpPr>
          <p:nvPr>
            <p:ph type="sldNum" sz="quarter" idx="4"/>
          </p:nvPr>
        </p:nvSpPr>
        <p:spPr bwMode="auto">
          <a:xfrm>
            <a:off x="6241143" y="6004756"/>
            <a:ext cx="2032000" cy="457912"/>
          </a:xfrm>
          <a:prstGeom prst="rect">
            <a:avLst/>
          </a:prstGeom>
          <a:noFill/>
          <a:ln w="9525">
            <a:noFill/>
            <a:miter lim="800000"/>
            <a:headEnd/>
            <a:tailEnd/>
          </a:ln>
          <a:effectLst/>
        </p:spPr>
        <p:txBody>
          <a:bodyPr vert="horz" wrap="square" lIns="86657" tIns="43329" rIns="86657" bIns="43329" numCol="1" anchor="t" anchorCtr="0" compatLnSpc="1">
            <a:prstTxWarp prst="textNoShape">
              <a:avLst/>
            </a:prstTxWarp>
          </a:bodyPr>
          <a:lstStyle>
            <a:lvl1pPr algn="r" defTabSz="866577" fontAlgn="base">
              <a:spcBef>
                <a:spcPct val="0"/>
              </a:spcBef>
              <a:spcAft>
                <a:spcPct val="0"/>
              </a:spcAft>
              <a:buFontTx/>
              <a:buNone/>
              <a:defRPr sz="1300" b="0">
                <a:solidFill>
                  <a:srgbClr val="000000"/>
                </a:solidFill>
                <a:latin typeface="+mn-lt"/>
                <a:cs typeface="+mn-cs"/>
              </a:defRPr>
            </a:lvl1pPr>
          </a:lstStyle>
          <a:p>
            <a:pPr>
              <a:defRPr/>
            </a:pPr>
            <a:fld id="{176D86B3-A4F2-4C45-ADC8-E90D3D5D2FB5}"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Arial" charset="0"/>
          <a:cs typeface="Arial" charset="0"/>
        </a:defRPr>
      </a:lvl2pPr>
      <a:lvl3pPr algn="ctr" rtl="0" eaLnBrk="0" fontAlgn="base" hangingPunct="0">
        <a:spcBef>
          <a:spcPct val="0"/>
        </a:spcBef>
        <a:spcAft>
          <a:spcPct val="0"/>
        </a:spcAft>
        <a:defRPr sz="4200">
          <a:solidFill>
            <a:schemeClr val="tx2"/>
          </a:solidFill>
          <a:latin typeface="Arial" charset="0"/>
          <a:cs typeface="Arial" charset="0"/>
        </a:defRPr>
      </a:lvl3pPr>
      <a:lvl4pPr algn="ctr" rtl="0" eaLnBrk="0" fontAlgn="base" hangingPunct="0">
        <a:spcBef>
          <a:spcPct val="0"/>
        </a:spcBef>
        <a:spcAft>
          <a:spcPct val="0"/>
        </a:spcAft>
        <a:defRPr sz="4200">
          <a:solidFill>
            <a:schemeClr val="tx2"/>
          </a:solidFill>
          <a:latin typeface="Arial" charset="0"/>
          <a:cs typeface="Arial" charset="0"/>
        </a:defRPr>
      </a:lvl4pPr>
      <a:lvl5pPr algn="ctr" rtl="0" eaLnBrk="0" fontAlgn="base" hangingPunct="0">
        <a:spcBef>
          <a:spcPct val="0"/>
        </a:spcBef>
        <a:spcAft>
          <a:spcPct val="0"/>
        </a:spcAft>
        <a:defRPr sz="4200">
          <a:solidFill>
            <a:schemeClr val="tx2"/>
          </a:solidFill>
          <a:latin typeface="Arial" charset="0"/>
          <a:cs typeface="Arial" charset="0"/>
        </a:defRPr>
      </a:lvl5pPr>
      <a:lvl6pPr marL="433289" algn="ctr" rtl="0" fontAlgn="base">
        <a:spcBef>
          <a:spcPct val="0"/>
        </a:spcBef>
        <a:spcAft>
          <a:spcPct val="0"/>
        </a:spcAft>
        <a:defRPr sz="4200">
          <a:solidFill>
            <a:schemeClr val="tx2"/>
          </a:solidFill>
          <a:latin typeface="Arial" charset="0"/>
          <a:cs typeface="Arial" charset="0"/>
        </a:defRPr>
      </a:lvl6pPr>
      <a:lvl7pPr marL="866577" algn="ctr" rtl="0" fontAlgn="base">
        <a:spcBef>
          <a:spcPct val="0"/>
        </a:spcBef>
        <a:spcAft>
          <a:spcPct val="0"/>
        </a:spcAft>
        <a:defRPr sz="4200">
          <a:solidFill>
            <a:schemeClr val="tx2"/>
          </a:solidFill>
          <a:latin typeface="Arial" charset="0"/>
          <a:cs typeface="Arial" charset="0"/>
        </a:defRPr>
      </a:lvl7pPr>
      <a:lvl8pPr marL="1299850" algn="ctr" rtl="0" fontAlgn="base">
        <a:spcBef>
          <a:spcPct val="0"/>
        </a:spcBef>
        <a:spcAft>
          <a:spcPct val="0"/>
        </a:spcAft>
        <a:defRPr sz="4200">
          <a:solidFill>
            <a:schemeClr val="tx2"/>
          </a:solidFill>
          <a:latin typeface="Arial" charset="0"/>
          <a:cs typeface="Arial" charset="0"/>
        </a:defRPr>
      </a:lvl8pPr>
      <a:lvl9pPr marL="1733130" algn="ctr" rtl="0" fontAlgn="base">
        <a:spcBef>
          <a:spcPct val="0"/>
        </a:spcBef>
        <a:spcAft>
          <a:spcPct val="0"/>
        </a:spcAft>
        <a:defRPr sz="4200">
          <a:solidFill>
            <a:schemeClr val="tx2"/>
          </a:solidFill>
          <a:latin typeface="Arial" charset="0"/>
          <a:cs typeface="Arial" charset="0"/>
        </a:defRPr>
      </a:lvl9pPr>
    </p:titleStyle>
    <p:bodyStyle>
      <a:lvl1pPr marL="324968" indent="-324968" algn="l" rtl="0" eaLnBrk="0" fontAlgn="base" hangingPunct="0">
        <a:spcBef>
          <a:spcPct val="20000"/>
        </a:spcBef>
        <a:spcAft>
          <a:spcPct val="0"/>
        </a:spcAft>
        <a:buChar char="•"/>
        <a:defRPr sz="3100">
          <a:solidFill>
            <a:schemeClr val="tx1"/>
          </a:solidFill>
          <a:latin typeface="+mn-lt"/>
          <a:ea typeface="+mn-ea"/>
          <a:cs typeface="+mn-cs"/>
        </a:defRPr>
      </a:lvl1pPr>
      <a:lvl2pPr marL="704082" indent="-270802" algn="l" rtl="0" eaLnBrk="0" fontAlgn="base" hangingPunct="0">
        <a:spcBef>
          <a:spcPct val="20000"/>
        </a:spcBef>
        <a:spcAft>
          <a:spcPct val="0"/>
        </a:spcAft>
        <a:buChar char="–"/>
        <a:defRPr sz="2700">
          <a:solidFill>
            <a:schemeClr val="tx1"/>
          </a:solidFill>
          <a:latin typeface="+mn-lt"/>
          <a:cs typeface="+mn-cs"/>
        </a:defRPr>
      </a:lvl2pPr>
      <a:lvl3pPr marL="1083214" indent="-216650" algn="l" rtl="0" eaLnBrk="0" fontAlgn="base" hangingPunct="0">
        <a:spcBef>
          <a:spcPct val="20000"/>
        </a:spcBef>
        <a:spcAft>
          <a:spcPct val="0"/>
        </a:spcAft>
        <a:buChar char="•"/>
        <a:defRPr sz="2300">
          <a:solidFill>
            <a:schemeClr val="tx1"/>
          </a:solidFill>
          <a:latin typeface="+mn-lt"/>
          <a:cs typeface="+mn-cs"/>
        </a:defRPr>
      </a:lvl3pPr>
      <a:lvl4pPr marL="1516491" indent="-216650" algn="l" rtl="0" eaLnBrk="0" fontAlgn="base" hangingPunct="0">
        <a:spcBef>
          <a:spcPct val="20000"/>
        </a:spcBef>
        <a:spcAft>
          <a:spcPct val="0"/>
        </a:spcAft>
        <a:buChar char="–"/>
        <a:defRPr sz="1900">
          <a:solidFill>
            <a:schemeClr val="tx1"/>
          </a:solidFill>
          <a:latin typeface="+mn-lt"/>
          <a:cs typeface="+mn-cs"/>
        </a:defRPr>
      </a:lvl4pPr>
      <a:lvl5pPr marL="1949771" indent="-216650" algn="l" rtl="0" eaLnBrk="0" fontAlgn="base" hangingPunct="0">
        <a:spcBef>
          <a:spcPct val="20000"/>
        </a:spcBef>
        <a:spcAft>
          <a:spcPct val="0"/>
        </a:spcAft>
        <a:buChar char="»"/>
        <a:defRPr sz="1900">
          <a:solidFill>
            <a:schemeClr val="tx1"/>
          </a:solidFill>
          <a:latin typeface="+mn-lt"/>
          <a:cs typeface="+mn-cs"/>
        </a:defRPr>
      </a:lvl5pPr>
      <a:lvl6pPr marL="2383052" indent="-216650" algn="l" rtl="0" fontAlgn="base">
        <a:spcBef>
          <a:spcPct val="20000"/>
        </a:spcBef>
        <a:spcAft>
          <a:spcPct val="0"/>
        </a:spcAft>
        <a:buChar char="»"/>
        <a:defRPr sz="1900">
          <a:solidFill>
            <a:schemeClr val="tx1"/>
          </a:solidFill>
          <a:latin typeface="+mn-lt"/>
          <a:cs typeface="+mn-cs"/>
        </a:defRPr>
      </a:lvl6pPr>
      <a:lvl7pPr marL="2816323" indent="-216650" algn="l" rtl="0" fontAlgn="base">
        <a:spcBef>
          <a:spcPct val="20000"/>
        </a:spcBef>
        <a:spcAft>
          <a:spcPct val="0"/>
        </a:spcAft>
        <a:buChar char="»"/>
        <a:defRPr sz="1900">
          <a:solidFill>
            <a:schemeClr val="tx1"/>
          </a:solidFill>
          <a:latin typeface="+mn-lt"/>
          <a:cs typeface="+mn-cs"/>
        </a:defRPr>
      </a:lvl7pPr>
      <a:lvl8pPr marL="3249607" indent="-216650" algn="l" rtl="0" fontAlgn="base">
        <a:spcBef>
          <a:spcPct val="20000"/>
        </a:spcBef>
        <a:spcAft>
          <a:spcPct val="0"/>
        </a:spcAft>
        <a:buChar char="»"/>
        <a:defRPr sz="1900">
          <a:solidFill>
            <a:schemeClr val="tx1"/>
          </a:solidFill>
          <a:latin typeface="+mn-lt"/>
          <a:cs typeface="+mn-cs"/>
        </a:defRPr>
      </a:lvl8pPr>
      <a:lvl9pPr marL="3682890" indent="-216650" algn="l" rtl="0" fontAlgn="base">
        <a:spcBef>
          <a:spcPct val="20000"/>
        </a:spcBef>
        <a:spcAft>
          <a:spcPct val="0"/>
        </a:spcAft>
        <a:buChar char="»"/>
        <a:defRPr sz="1900">
          <a:solidFill>
            <a:schemeClr val="tx1"/>
          </a:solidFill>
          <a:latin typeface="+mn-lt"/>
          <a:cs typeface="+mn-cs"/>
        </a:defRPr>
      </a:lvl9pPr>
    </p:bodyStyle>
    <p:otherStyle>
      <a:defPPr>
        <a:defRPr lang="en-US"/>
      </a:defPPr>
      <a:lvl1pPr marL="0" algn="l" defTabSz="866577" rtl="0" eaLnBrk="1" latinLnBrk="0" hangingPunct="1">
        <a:defRPr sz="1700" kern="1200">
          <a:solidFill>
            <a:schemeClr val="tx1"/>
          </a:solidFill>
          <a:latin typeface="+mn-lt"/>
          <a:ea typeface="+mn-ea"/>
          <a:cs typeface="+mn-cs"/>
        </a:defRPr>
      </a:lvl1pPr>
      <a:lvl2pPr marL="433289" algn="l" defTabSz="866577" rtl="0" eaLnBrk="1" latinLnBrk="0" hangingPunct="1">
        <a:defRPr sz="1700" kern="1200">
          <a:solidFill>
            <a:schemeClr val="tx1"/>
          </a:solidFill>
          <a:latin typeface="+mn-lt"/>
          <a:ea typeface="+mn-ea"/>
          <a:cs typeface="+mn-cs"/>
        </a:defRPr>
      </a:lvl2pPr>
      <a:lvl3pPr marL="866577" algn="l" defTabSz="866577" rtl="0" eaLnBrk="1" latinLnBrk="0" hangingPunct="1">
        <a:defRPr sz="1700" kern="1200">
          <a:solidFill>
            <a:schemeClr val="tx1"/>
          </a:solidFill>
          <a:latin typeface="+mn-lt"/>
          <a:ea typeface="+mn-ea"/>
          <a:cs typeface="+mn-cs"/>
        </a:defRPr>
      </a:lvl3pPr>
      <a:lvl4pPr marL="1299850" algn="l" defTabSz="866577" rtl="0" eaLnBrk="1" latinLnBrk="0" hangingPunct="1">
        <a:defRPr sz="1700" kern="1200">
          <a:solidFill>
            <a:schemeClr val="tx1"/>
          </a:solidFill>
          <a:latin typeface="+mn-lt"/>
          <a:ea typeface="+mn-ea"/>
          <a:cs typeface="+mn-cs"/>
        </a:defRPr>
      </a:lvl4pPr>
      <a:lvl5pPr marL="1733130" algn="l" defTabSz="866577" rtl="0" eaLnBrk="1" latinLnBrk="0" hangingPunct="1">
        <a:defRPr sz="1700" kern="1200">
          <a:solidFill>
            <a:schemeClr val="tx1"/>
          </a:solidFill>
          <a:latin typeface="+mn-lt"/>
          <a:ea typeface="+mn-ea"/>
          <a:cs typeface="+mn-cs"/>
        </a:defRPr>
      </a:lvl5pPr>
      <a:lvl6pPr marL="2166406" algn="l" defTabSz="866577" rtl="0" eaLnBrk="1" latinLnBrk="0" hangingPunct="1">
        <a:defRPr sz="1700" kern="1200">
          <a:solidFill>
            <a:schemeClr val="tx1"/>
          </a:solidFill>
          <a:latin typeface="+mn-lt"/>
          <a:ea typeface="+mn-ea"/>
          <a:cs typeface="+mn-cs"/>
        </a:defRPr>
      </a:lvl6pPr>
      <a:lvl7pPr marL="2599688" algn="l" defTabSz="866577" rtl="0" eaLnBrk="1" latinLnBrk="0" hangingPunct="1">
        <a:defRPr sz="1700" kern="1200">
          <a:solidFill>
            <a:schemeClr val="tx1"/>
          </a:solidFill>
          <a:latin typeface="+mn-lt"/>
          <a:ea typeface="+mn-ea"/>
          <a:cs typeface="+mn-cs"/>
        </a:defRPr>
      </a:lvl7pPr>
      <a:lvl8pPr marL="3032968" algn="l" defTabSz="866577" rtl="0" eaLnBrk="1" latinLnBrk="0" hangingPunct="1">
        <a:defRPr sz="1700" kern="1200">
          <a:solidFill>
            <a:schemeClr val="tx1"/>
          </a:solidFill>
          <a:latin typeface="+mn-lt"/>
          <a:ea typeface="+mn-ea"/>
          <a:cs typeface="+mn-cs"/>
        </a:defRPr>
      </a:lvl8pPr>
      <a:lvl9pPr marL="3466243" algn="l" defTabSz="866577"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5429" y="264063"/>
            <a:ext cx="7837714" cy="1098989"/>
          </a:xfrm>
          <a:prstGeom prst="rect">
            <a:avLst/>
          </a:prstGeom>
          <a:noFill/>
          <a:ln w="9525">
            <a:noFill/>
            <a:miter lim="800000"/>
            <a:headEnd/>
            <a:tailEnd/>
          </a:ln>
        </p:spPr>
        <p:txBody>
          <a:bodyPr vert="horz" wrap="square" lIns="86621" tIns="43312" rIns="86621" bIns="4331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5429" y="1538677"/>
            <a:ext cx="7837714" cy="4351693"/>
          </a:xfrm>
          <a:prstGeom prst="rect">
            <a:avLst/>
          </a:prstGeom>
          <a:noFill/>
          <a:ln w="9525">
            <a:noFill/>
            <a:miter lim="800000"/>
            <a:headEnd/>
            <a:tailEnd/>
          </a:ln>
        </p:spPr>
        <p:txBody>
          <a:bodyPr vert="horz" wrap="square" lIns="86621" tIns="43312" rIns="86621" bIns="433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35428" y="6004756"/>
            <a:ext cx="2975429" cy="457912"/>
          </a:xfrm>
          <a:prstGeom prst="rect">
            <a:avLst/>
          </a:prstGeom>
          <a:noFill/>
          <a:ln w="9525">
            <a:noFill/>
            <a:miter lim="800000"/>
            <a:headEnd/>
            <a:tailEnd/>
          </a:ln>
          <a:effectLst/>
        </p:spPr>
        <p:txBody>
          <a:bodyPr vert="horz" wrap="square" lIns="86621" tIns="43312" rIns="86621" bIns="43312" numCol="1" anchor="t" anchorCtr="0" compatLnSpc="1">
            <a:prstTxWarp prst="textNoShape">
              <a:avLst/>
            </a:prstTxWarp>
          </a:bodyPr>
          <a:lstStyle>
            <a:lvl1pPr defTabSz="866225" fontAlgn="base">
              <a:spcBef>
                <a:spcPct val="0"/>
              </a:spcBef>
              <a:spcAft>
                <a:spcPct val="0"/>
              </a:spcAft>
              <a:buFontTx/>
              <a:buNone/>
              <a:defRPr sz="1300" b="0">
                <a:solidFill>
                  <a:schemeClr val="tx1"/>
                </a:solidFill>
                <a:latin typeface="+mn-lt"/>
                <a:cs typeface="+mn-cs"/>
              </a:defRPr>
            </a:lvl1pPr>
          </a:lstStyle>
          <a:p>
            <a:pPr>
              <a:defRPr/>
            </a:pPr>
            <a:r>
              <a:rPr lang="en-US" dirty="0" smtClean="0">
                <a:solidFill>
                  <a:srgbClr val="000000"/>
                </a:solidFill>
              </a:rPr>
              <a:t>May 2009</a:t>
            </a:r>
            <a:endParaRPr lang="en-US" dirty="0">
              <a:solidFill>
                <a:srgbClr val="000000"/>
              </a:solidFill>
            </a:endParaRPr>
          </a:p>
        </p:txBody>
      </p:sp>
      <p:sp>
        <p:nvSpPr>
          <p:cNvPr id="525317" name="Rectangle 5"/>
          <p:cNvSpPr>
            <a:spLocks noGrp="1" noChangeArrowheads="1"/>
          </p:cNvSpPr>
          <p:nvPr>
            <p:ph type="ftr" sz="quarter" idx="3"/>
          </p:nvPr>
        </p:nvSpPr>
        <p:spPr bwMode="auto">
          <a:xfrm>
            <a:off x="2975429" y="6004756"/>
            <a:ext cx="2757714" cy="457912"/>
          </a:xfrm>
          <a:prstGeom prst="rect">
            <a:avLst/>
          </a:prstGeom>
          <a:noFill/>
          <a:ln w="9525">
            <a:noFill/>
            <a:miter lim="800000"/>
            <a:headEnd/>
            <a:tailEnd/>
          </a:ln>
          <a:effectLst/>
        </p:spPr>
        <p:txBody>
          <a:bodyPr vert="horz" wrap="square" lIns="86621" tIns="43312" rIns="86621" bIns="43312" numCol="1" anchor="t" anchorCtr="0" compatLnSpc="1">
            <a:prstTxWarp prst="textNoShape">
              <a:avLst/>
            </a:prstTxWarp>
          </a:bodyPr>
          <a:lstStyle>
            <a:lvl1pPr algn="ctr" defTabSz="866225" fontAlgn="base">
              <a:spcBef>
                <a:spcPct val="0"/>
              </a:spcBef>
              <a:spcAft>
                <a:spcPct val="0"/>
              </a:spcAft>
              <a:buFontTx/>
              <a:buNone/>
              <a:defRPr sz="1300" b="0">
                <a:solidFill>
                  <a:schemeClr val="tx1"/>
                </a:solidFill>
                <a:latin typeface="+mn-lt"/>
                <a:cs typeface="+mn-cs"/>
              </a:defRPr>
            </a:lvl1pPr>
          </a:lstStyle>
          <a:p>
            <a:pPr>
              <a:defRPr/>
            </a:pPr>
            <a:endParaRPr lang="en-US" dirty="0">
              <a:solidFill>
                <a:srgbClr val="000000"/>
              </a:solidFill>
            </a:endParaRPr>
          </a:p>
        </p:txBody>
      </p:sp>
      <p:sp>
        <p:nvSpPr>
          <p:cNvPr id="525318" name="Rectangle 6"/>
          <p:cNvSpPr>
            <a:spLocks noGrp="1" noChangeArrowheads="1"/>
          </p:cNvSpPr>
          <p:nvPr>
            <p:ph type="sldNum" sz="quarter" idx="4"/>
          </p:nvPr>
        </p:nvSpPr>
        <p:spPr bwMode="auto">
          <a:xfrm>
            <a:off x="6241143" y="6004756"/>
            <a:ext cx="2032000" cy="457912"/>
          </a:xfrm>
          <a:prstGeom prst="rect">
            <a:avLst/>
          </a:prstGeom>
          <a:noFill/>
          <a:ln w="9525">
            <a:noFill/>
            <a:miter lim="800000"/>
            <a:headEnd/>
            <a:tailEnd/>
          </a:ln>
          <a:effectLst/>
        </p:spPr>
        <p:txBody>
          <a:bodyPr vert="horz" wrap="square" lIns="86621" tIns="43312" rIns="86621" bIns="43312" numCol="1" anchor="t" anchorCtr="0" compatLnSpc="1">
            <a:prstTxWarp prst="textNoShape">
              <a:avLst/>
            </a:prstTxWarp>
          </a:bodyPr>
          <a:lstStyle>
            <a:lvl1pPr algn="r" defTabSz="866225" fontAlgn="base">
              <a:spcBef>
                <a:spcPct val="0"/>
              </a:spcBef>
              <a:spcAft>
                <a:spcPct val="0"/>
              </a:spcAft>
              <a:buFontTx/>
              <a:buNone/>
              <a:defRPr sz="1300" b="0">
                <a:solidFill>
                  <a:schemeClr val="tx1"/>
                </a:solidFill>
                <a:latin typeface="+mn-lt"/>
                <a:cs typeface="+mn-cs"/>
              </a:defRPr>
            </a:lvl1pPr>
          </a:lstStyle>
          <a:p>
            <a:pPr>
              <a:defRPr/>
            </a:pPr>
            <a:fld id="{4F01DD6B-73D7-494F-8EA5-082FD70DD5C4}" type="slidenum">
              <a:rPr lang="en-US" smtClean="0">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hf hdr="0" ftr="0" dt="0"/>
  <p:txStyles>
    <p:title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Arial" charset="0"/>
          <a:cs typeface="Arial" charset="0"/>
        </a:defRPr>
      </a:lvl2pPr>
      <a:lvl3pPr algn="ctr" rtl="0" eaLnBrk="0" fontAlgn="base" hangingPunct="0">
        <a:spcBef>
          <a:spcPct val="0"/>
        </a:spcBef>
        <a:spcAft>
          <a:spcPct val="0"/>
        </a:spcAft>
        <a:defRPr sz="4200">
          <a:solidFill>
            <a:schemeClr val="tx2"/>
          </a:solidFill>
          <a:latin typeface="Arial" charset="0"/>
          <a:cs typeface="Arial" charset="0"/>
        </a:defRPr>
      </a:lvl3pPr>
      <a:lvl4pPr algn="ctr" rtl="0" eaLnBrk="0" fontAlgn="base" hangingPunct="0">
        <a:spcBef>
          <a:spcPct val="0"/>
        </a:spcBef>
        <a:spcAft>
          <a:spcPct val="0"/>
        </a:spcAft>
        <a:defRPr sz="4200">
          <a:solidFill>
            <a:schemeClr val="tx2"/>
          </a:solidFill>
          <a:latin typeface="Arial" charset="0"/>
          <a:cs typeface="Arial" charset="0"/>
        </a:defRPr>
      </a:lvl4pPr>
      <a:lvl5pPr algn="ctr" rtl="0" eaLnBrk="0" fontAlgn="base" hangingPunct="0">
        <a:spcBef>
          <a:spcPct val="0"/>
        </a:spcBef>
        <a:spcAft>
          <a:spcPct val="0"/>
        </a:spcAft>
        <a:defRPr sz="4200">
          <a:solidFill>
            <a:schemeClr val="tx2"/>
          </a:solidFill>
          <a:latin typeface="Arial" charset="0"/>
          <a:cs typeface="Arial" charset="0"/>
        </a:defRPr>
      </a:lvl5pPr>
      <a:lvl6pPr marL="433113" algn="ctr" rtl="0" fontAlgn="base">
        <a:spcBef>
          <a:spcPct val="0"/>
        </a:spcBef>
        <a:spcAft>
          <a:spcPct val="0"/>
        </a:spcAft>
        <a:defRPr sz="4200">
          <a:solidFill>
            <a:schemeClr val="tx2"/>
          </a:solidFill>
          <a:latin typeface="Arial" charset="0"/>
          <a:cs typeface="Arial" charset="0"/>
        </a:defRPr>
      </a:lvl6pPr>
      <a:lvl7pPr marL="866225" algn="ctr" rtl="0" fontAlgn="base">
        <a:spcBef>
          <a:spcPct val="0"/>
        </a:spcBef>
        <a:spcAft>
          <a:spcPct val="0"/>
        </a:spcAft>
        <a:defRPr sz="4200">
          <a:solidFill>
            <a:schemeClr val="tx2"/>
          </a:solidFill>
          <a:latin typeface="Arial" charset="0"/>
          <a:cs typeface="Arial" charset="0"/>
        </a:defRPr>
      </a:lvl7pPr>
      <a:lvl8pPr marL="1299322" algn="ctr" rtl="0" fontAlgn="base">
        <a:spcBef>
          <a:spcPct val="0"/>
        </a:spcBef>
        <a:spcAft>
          <a:spcPct val="0"/>
        </a:spcAft>
        <a:defRPr sz="4200">
          <a:solidFill>
            <a:schemeClr val="tx2"/>
          </a:solidFill>
          <a:latin typeface="Arial" charset="0"/>
          <a:cs typeface="Arial" charset="0"/>
        </a:defRPr>
      </a:lvl8pPr>
      <a:lvl9pPr marL="1732426" algn="ctr" rtl="0" fontAlgn="base">
        <a:spcBef>
          <a:spcPct val="0"/>
        </a:spcBef>
        <a:spcAft>
          <a:spcPct val="0"/>
        </a:spcAft>
        <a:defRPr sz="4200">
          <a:solidFill>
            <a:schemeClr val="tx2"/>
          </a:solidFill>
          <a:latin typeface="Arial" charset="0"/>
          <a:cs typeface="Arial" charset="0"/>
        </a:defRPr>
      </a:lvl9pPr>
    </p:titleStyle>
    <p:bodyStyle>
      <a:lvl1pPr marL="324836" indent="-324836" algn="l" rtl="0" eaLnBrk="0" fontAlgn="base" hangingPunct="0">
        <a:spcBef>
          <a:spcPct val="20000"/>
        </a:spcBef>
        <a:spcAft>
          <a:spcPct val="0"/>
        </a:spcAft>
        <a:buChar char="•"/>
        <a:defRPr sz="3100">
          <a:solidFill>
            <a:schemeClr val="tx1"/>
          </a:solidFill>
          <a:latin typeface="+mn-lt"/>
          <a:ea typeface="+mn-ea"/>
          <a:cs typeface="+mn-cs"/>
        </a:defRPr>
      </a:lvl1pPr>
      <a:lvl2pPr marL="703796" indent="-270692" algn="l" rtl="0" eaLnBrk="0" fontAlgn="base" hangingPunct="0">
        <a:spcBef>
          <a:spcPct val="20000"/>
        </a:spcBef>
        <a:spcAft>
          <a:spcPct val="0"/>
        </a:spcAft>
        <a:buChar char="–"/>
        <a:defRPr sz="2700">
          <a:solidFill>
            <a:schemeClr val="tx1"/>
          </a:solidFill>
          <a:latin typeface="+mn-lt"/>
          <a:cs typeface="+mn-cs"/>
        </a:defRPr>
      </a:lvl2pPr>
      <a:lvl3pPr marL="1082774" indent="-216562" algn="l" rtl="0" eaLnBrk="0" fontAlgn="base" hangingPunct="0">
        <a:spcBef>
          <a:spcPct val="20000"/>
        </a:spcBef>
        <a:spcAft>
          <a:spcPct val="0"/>
        </a:spcAft>
        <a:buChar char="•"/>
        <a:defRPr sz="2300">
          <a:solidFill>
            <a:schemeClr val="tx1"/>
          </a:solidFill>
          <a:latin typeface="+mn-lt"/>
          <a:cs typeface="+mn-cs"/>
        </a:defRPr>
      </a:lvl3pPr>
      <a:lvl4pPr marL="1515875" indent="-216562" algn="l" rtl="0" eaLnBrk="0" fontAlgn="base" hangingPunct="0">
        <a:spcBef>
          <a:spcPct val="20000"/>
        </a:spcBef>
        <a:spcAft>
          <a:spcPct val="0"/>
        </a:spcAft>
        <a:buChar char="–"/>
        <a:defRPr sz="1900">
          <a:solidFill>
            <a:schemeClr val="tx1"/>
          </a:solidFill>
          <a:latin typeface="+mn-lt"/>
          <a:cs typeface="+mn-cs"/>
        </a:defRPr>
      </a:lvl4pPr>
      <a:lvl5pPr marL="1948977" indent="-216562" algn="l" rtl="0" eaLnBrk="0" fontAlgn="base" hangingPunct="0">
        <a:spcBef>
          <a:spcPct val="20000"/>
        </a:spcBef>
        <a:spcAft>
          <a:spcPct val="0"/>
        </a:spcAft>
        <a:buChar char="»"/>
        <a:defRPr sz="1900">
          <a:solidFill>
            <a:schemeClr val="tx1"/>
          </a:solidFill>
          <a:latin typeface="+mn-lt"/>
          <a:cs typeface="+mn-cs"/>
        </a:defRPr>
      </a:lvl5pPr>
      <a:lvl6pPr marL="2382082" indent="-216562" algn="l" rtl="0" fontAlgn="base">
        <a:spcBef>
          <a:spcPct val="20000"/>
        </a:spcBef>
        <a:spcAft>
          <a:spcPct val="0"/>
        </a:spcAft>
        <a:buChar char="»"/>
        <a:defRPr sz="1900">
          <a:solidFill>
            <a:schemeClr val="tx1"/>
          </a:solidFill>
          <a:latin typeface="+mn-lt"/>
          <a:cs typeface="+mn-cs"/>
        </a:defRPr>
      </a:lvl6pPr>
      <a:lvl7pPr marL="2815179" indent="-216562" algn="l" rtl="0" fontAlgn="base">
        <a:spcBef>
          <a:spcPct val="20000"/>
        </a:spcBef>
        <a:spcAft>
          <a:spcPct val="0"/>
        </a:spcAft>
        <a:buChar char="»"/>
        <a:defRPr sz="1900">
          <a:solidFill>
            <a:schemeClr val="tx1"/>
          </a:solidFill>
          <a:latin typeface="+mn-lt"/>
          <a:cs typeface="+mn-cs"/>
        </a:defRPr>
      </a:lvl7pPr>
      <a:lvl8pPr marL="3248287" indent="-216562" algn="l" rtl="0" fontAlgn="base">
        <a:spcBef>
          <a:spcPct val="20000"/>
        </a:spcBef>
        <a:spcAft>
          <a:spcPct val="0"/>
        </a:spcAft>
        <a:buChar char="»"/>
        <a:defRPr sz="1900">
          <a:solidFill>
            <a:schemeClr val="tx1"/>
          </a:solidFill>
          <a:latin typeface="+mn-lt"/>
          <a:cs typeface="+mn-cs"/>
        </a:defRPr>
      </a:lvl8pPr>
      <a:lvl9pPr marL="3681394" indent="-216562" algn="l" rtl="0" fontAlgn="base">
        <a:spcBef>
          <a:spcPct val="20000"/>
        </a:spcBef>
        <a:spcAft>
          <a:spcPct val="0"/>
        </a:spcAft>
        <a:buChar char="»"/>
        <a:defRPr sz="1900">
          <a:solidFill>
            <a:schemeClr val="tx1"/>
          </a:solidFill>
          <a:latin typeface="+mn-lt"/>
          <a:cs typeface="+mn-cs"/>
        </a:defRPr>
      </a:lvl9pPr>
    </p:bodyStyle>
    <p:otherStyle>
      <a:defPPr>
        <a:defRPr lang="en-US"/>
      </a:defPPr>
      <a:lvl1pPr marL="0" algn="l" defTabSz="866225" rtl="0" eaLnBrk="1" latinLnBrk="0" hangingPunct="1">
        <a:defRPr sz="1700" kern="1200">
          <a:solidFill>
            <a:schemeClr val="tx1"/>
          </a:solidFill>
          <a:latin typeface="+mn-lt"/>
          <a:ea typeface="+mn-ea"/>
          <a:cs typeface="+mn-cs"/>
        </a:defRPr>
      </a:lvl1pPr>
      <a:lvl2pPr marL="433113" algn="l" defTabSz="866225" rtl="0" eaLnBrk="1" latinLnBrk="0" hangingPunct="1">
        <a:defRPr sz="1700" kern="1200">
          <a:solidFill>
            <a:schemeClr val="tx1"/>
          </a:solidFill>
          <a:latin typeface="+mn-lt"/>
          <a:ea typeface="+mn-ea"/>
          <a:cs typeface="+mn-cs"/>
        </a:defRPr>
      </a:lvl2pPr>
      <a:lvl3pPr marL="866225" algn="l" defTabSz="866225" rtl="0" eaLnBrk="1" latinLnBrk="0" hangingPunct="1">
        <a:defRPr sz="1700" kern="1200">
          <a:solidFill>
            <a:schemeClr val="tx1"/>
          </a:solidFill>
          <a:latin typeface="+mn-lt"/>
          <a:ea typeface="+mn-ea"/>
          <a:cs typeface="+mn-cs"/>
        </a:defRPr>
      </a:lvl3pPr>
      <a:lvl4pPr marL="1299322" algn="l" defTabSz="866225" rtl="0" eaLnBrk="1" latinLnBrk="0" hangingPunct="1">
        <a:defRPr sz="1700" kern="1200">
          <a:solidFill>
            <a:schemeClr val="tx1"/>
          </a:solidFill>
          <a:latin typeface="+mn-lt"/>
          <a:ea typeface="+mn-ea"/>
          <a:cs typeface="+mn-cs"/>
        </a:defRPr>
      </a:lvl4pPr>
      <a:lvl5pPr marL="1732426" algn="l" defTabSz="866225" rtl="0" eaLnBrk="1" latinLnBrk="0" hangingPunct="1">
        <a:defRPr sz="1700" kern="1200">
          <a:solidFill>
            <a:schemeClr val="tx1"/>
          </a:solidFill>
          <a:latin typeface="+mn-lt"/>
          <a:ea typeface="+mn-ea"/>
          <a:cs typeface="+mn-cs"/>
        </a:defRPr>
      </a:lvl5pPr>
      <a:lvl6pPr marL="2165526" algn="l" defTabSz="866225" rtl="0" eaLnBrk="1" latinLnBrk="0" hangingPunct="1">
        <a:defRPr sz="1700" kern="1200">
          <a:solidFill>
            <a:schemeClr val="tx1"/>
          </a:solidFill>
          <a:latin typeface="+mn-lt"/>
          <a:ea typeface="+mn-ea"/>
          <a:cs typeface="+mn-cs"/>
        </a:defRPr>
      </a:lvl6pPr>
      <a:lvl7pPr marL="2598632" algn="l" defTabSz="866225" rtl="0" eaLnBrk="1" latinLnBrk="0" hangingPunct="1">
        <a:defRPr sz="1700" kern="1200">
          <a:solidFill>
            <a:schemeClr val="tx1"/>
          </a:solidFill>
          <a:latin typeface="+mn-lt"/>
          <a:ea typeface="+mn-ea"/>
          <a:cs typeface="+mn-cs"/>
        </a:defRPr>
      </a:lvl7pPr>
      <a:lvl8pPr marL="3031734" algn="l" defTabSz="866225" rtl="0" eaLnBrk="1" latinLnBrk="0" hangingPunct="1">
        <a:defRPr sz="1700" kern="1200">
          <a:solidFill>
            <a:schemeClr val="tx1"/>
          </a:solidFill>
          <a:latin typeface="+mn-lt"/>
          <a:ea typeface="+mn-ea"/>
          <a:cs typeface="+mn-cs"/>
        </a:defRPr>
      </a:lvl8pPr>
      <a:lvl9pPr marL="3464833" algn="l" defTabSz="866225"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5429" y="264063"/>
            <a:ext cx="7837714" cy="1098989"/>
          </a:xfrm>
          <a:prstGeom prst="rect">
            <a:avLst/>
          </a:prstGeom>
          <a:noFill/>
          <a:ln w="9525">
            <a:noFill/>
            <a:miter lim="800000"/>
            <a:headEnd/>
            <a:tailEnd/>
          </a:ln>
        </p:spPr>
        <p:txBody>
          <a:bodyPr vert="horz" wrap="square" lIns="86630" tIns="43316" rIns="86630" bIns="4331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5429" y="1538676"/>
            <a:ext cx="7837714" cy="4351693"/>
          </a:xfrm>
          <a:prstGeom prst="rect">
            <a:avLst/>
          </a:prstGeom>
          <a:noFill/>
          <a:ln w="9525">
            <a:noFill/>
            <a:miter lim="800000"/>
            <a:headEnd/>
            <a:tailEnd/>
          </a:ln>
        </p:spPr>
        <p:txBody>
          <a:bodyPr vert="horz" wrap="square" lIns="86630" tIns="43316" rIns="86630" bIns="433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35428" y="6004756"/>
            <a:ext cx="2975429" cy="457912"/>
          </a:xfrm>
          <a:prstGeom prst="rect">
            <a:avLst/>
          </a:prstGeom>
          <a:noFill/>
          <a:ln w="9525">
            <a:noFill/>
            <a:miter lim="800000"/>
            <a:headEnd/>
            <a:tailEnd/>
          </a:ln>
          <a:effectLst/>
        </p:spPr>
        <p:txBody>
          <a:bodyPr vert="horz" wrap="square" lIns="86630" tIns="43316" rIns="86630" bIns="43316" numCol="1" anchor="t" anchorCtr="0" compatLnSpc="1">
            <a:prstTxWarp prst="textNoShape">
              <a:avLst/>
            </a:prstTxWarp>
          </a:bodyPr>
          <a:lstStyle>
            <a:lvl1pPr>
              <a:spcBef>
                <a:spcPct val="0"/>
              </a:spcBef>
              <a:buFontTx/>
              <a:buNone/>
              <a:defRPr sz="1300" b="0" dirty="0" smtClean="0">
                <a:solidFill>
                  <a:schemeClr val="tx1"/>
                </a:solidFill>
                <a:latin typeface="+mn-lt"/>
                <a:cs typeface="+mn-cs"/>
              </a:defRPr>
            </a:lvl1pPr>
          </a:lstStyle>
          <a:p>
            <a:pPr defTabSz="866313" fontAlgn="base">
              <a:spcAft>
                <a:spcPct val="0"/>
              </a:spcAft>
              <a:defRPr/>
            </a:pPr>
            <a:r>
              <a:rPr lang="en-US">
                <a:solidFill>
                  <a:srgbClr val="000000"/>
                </a:solidFill>
              </a:rPr>
              <a:t>2009</a:t>
            </a:r>
          </a:p>
        </p:txBody>
      </p:sp>
      <p:sp>
        <p:nvSpPr>
          <p:cNvPr id="525317" name="Rectangle 5"/>
          <p:cNvSpPr>
            <a:spLocks noGrp="1" noChangeArrowheads="1"/>
          </p:cNvSpPr>
          <p:nvPr>
            <p:ph type="ftr" sz="quarter" idx="3"/>
          </p:nvPr>
        </p:nvSpPr>
        <p:spPr bwMode="auto">
          <a:xfrm>
            <a:off x="2975429" y="6004756"/>
            <a:ext cx="2757714" cy="457912"/>
          </a:xfrm>
          <a:prstGeom prst="rect">
            <a:avLst/>
          </a:prstGeom>
          <a:noFill/>
          <a:ln w="9525">
            <a:noFill/>
            <a:miter lim="800000"/>
            <a:headEnd/>
            <a:tailEnd/>
          </a:ln>
          <a:effectLst/>
        </p:spPr>
        <p:txBody>
          <a:bodyPr vert="horz" wrap="square" lIns="86630" tIns="43316" rIns="86630" bIns="43316" numCol="1" anchor="t" anchorCtr="0" compatLnSpc="1">
            <a:prstTxWarp prst="textNoShape">
              <a:avLst/>
            </a:prstTxWarp>
          </a:bodyPr>
          <a:lstStyle>
            <a:lvl1pPr algn="ctr">
              <a:spcBef>
                <a:spcPct val="0"/>
              </a:spcBef>
              <a:buFontTx/>
              <a:buNone/>
              <a:defRPr sz="1300" b="0">
                <a:solidFill>
                  <a:schemeClr val="tx1"/>
                </a:solidFill>
                <a:latin typeface="+mn-lt"/>
                <a:cs typeface="+mn-cs"/>
              </a:defRPr>
            </a:lvl1pPr>
          </a:lstStyle>
          <a:p>
            <a:pPr defTabSz="866313" fontAlgn="base">
              <a:spcAft>
                <a:spcPct val="0"/>
              </a:spcAft>
              <a:defRPr/>
            </a:pPr>
            <a:endParaRPr lang="en-US">
              <a:solidFill>
                <a:srgbClr val="000000"/>
              </a:solidFill>
            </a:endParaRPr>
          </a:p>
        </p:txBody>
      </p:sp>
      <p:sp>
        <p:nvSpPr>
          <p:cNvPr id="525318" name="Rectangle 6"/>
          <p:cNvSpPr>
            <a:spLocks noGrp="1" noChangeArrowheads="1"/>
          </p:cNvSpPr>
          <p:nvPr>
            <p:ph type="sldNum" sz="quarter" idx="4"/>
          </p:nvPr>
        </p:nvSpPr>
        <p:spPr bwMode="auto">
          <a:xfrm>
            <a:off x="6241143" y="6004756"/>
            <a:ext cx="2032000" cy="457912"/>
          </a:xfrm>
          <a:prstGeom prst="rect">
            <a:avLst/>
          </a:prstGeom>
          <a:noFill/>
          <a:ln w="9525">
            <a:noFill/>
            <a:miter lim="800000"/>
            <a:headEnd/>
            <a:tailEnd/>
          </a:ln>
          <a:effectLst/>
        </p:spPr>
        <p:txBody>
          <a:bodyPr vert="horz" wrap="square" lIns="86630" tIns="43316" rIns="86630" bIns="43316" numCol="1" anchor="t" anchorCtr="0" compatLnSpc="1">
            <a:prstTxWarp prst="textNoShape">
              <a:avLst/>
            </a:prstTxWarp>
          </a:bodyPr>
          <a:lstStyle>
            <a:lvl1pPr algn="r">
              <a:spcBef>
                <a:spcPct val="0"/>
              </a:spcBef>
              <a:buFontTx/>
              <a:buNone/>
              <a:defRPr sz="1300" b="0">
                <a:solidFill>
                  <a:schemeClr val="tx1"/>
                </a:solidFill>
                <a:latin typeface="+mn-lt"/>
                <a:cs typeface="+mn-cs"/>
              </a:defRPr>
            </a:lvl1pPr>
          </a:lstStyle>
          <a:p>
            <a:pPr defTabSz="866313" fontAlgn="base">
              <a:spcAft>
                <a:spcPct val="0"/>
              </a:spcAft>
              <a:defRPr/>
            </a:pPr>
            <a:fld id="{4F01DD6B-73D7-494F-8EA5-082FD70DD5C4}" type="slidenum">
              <a:rPr lang="en-US">
                <a:solidFill>
                  <a:srgbClr val="000000"/>
                </a:solidFill>
              </a:rPr>
              <a:pPr defTabSz="866313"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Arial" charset="0"/>
          <a:cs typeface="Arial" charset="0"/>
        </a:defRPr>
      </a:lvl2pPr>
      <a:lvl3pPr algn="ctr" rtl="0" eaLnBrk="0" fontAlgn="base" hangingPunct="0">
        <a:spcBef>
          <a:spcPct val="0"/>
        </a:spcBef>
        <a:spcAft>
          <a:spcPct val="0"/>
        </a:spcAft>
        <a:defRPr sz="4200">
          <a:solidFill>
            <a:schemeClr val="tx2"/>
          </a:solidFill>
          <a:latin typeface="Arial" charset="0"/>
          <a:cs typeface="Arial" charset="0"/>
        </a:defRPr>
      </a:lvl3pPr>
      <a:lvl4pPr algn="ctr" rtl="0" eaLnBrk="0" fontAlgn="base" hangingPunct="0">
        <a:spcBef>
          <a:spcPct val="0"/>
        </a:spcBef>
        <a:spcAft>
          <a:spcPct val="0"/>
        </a:spcAft>
        <a:defRPr sz="4200">
          <a:solidFill>
            <a:schemeClr val="tx2"/>
          </a:solidFill>
          <a:latin typeface="Arial" charset="0"/>
          <a:cs typeface="Arial" charset="0"/>
        </a:defRPr>
      </a:lvl4pPr>
      <a:lvl5pPr algn="ctr" rtl="0" eaLnBrk="0" fontAlgn="base" hangingPunct="0">
        <a:spcBef>
          <a:spcPct val="0"/>
        </a:spcBef>
        <a:spcAft>
          <a:spcPct val="0"/>
        </a:spcAft>
        <a:defRPr sz="4200">
          <a:solidFill>
            <a:schemeClr val="tx2"/>
          </a:solidFill>
          <a:latin typeface="Arial" charset="0"/>
          <a:cs typeface="Arial" charset="0"/>
        </a:defRPr>
      </a:lvl5pPr>
      <a:lvl6pPr marL="433157" algn="ctr" rtl="0" fontAlgn="base">
        <a:spcBef>
          <a:spcPct val="0"/>
        </a:spcBef>
        <a:spcAft>
          <a:spcPct val="0"/>
        </a:spcAft>
        <a:defRPr sz="4200">
          <a:solidFill>
            <a:schemeClr val="tx2"/>
          </a:solidFill>
          <a:latin typeface="Arial" charset="0"/>
          <a:cs typeface="Arial" charset="0"/>
        </a:defRPr>
      </a:lvl6pPr>
      <a:lvl7pPr marL="866313" algn="ctr" rtl="0" fontAlgn="base">
        <a:spcBef>
          <a:spcPct val="0"/>
        </a:spcBef>
        <a:spcAft>
          <a:spcPct val="0"/>
        </a:spcAft>
        <a:defRPr sz="4200">
          <a:solidFill>
            <a:schemeClr val="tx2"/>
          </a:solidFill>
          <a:latin typeface="Arial" charset="0"/>
          <a:cs typeface="Arial" charset="0"/>
        </a:defRPr>
      </a:lvl7pPr>
      <a:lvl8pPr marL="1299454" algn="ctr" rtl="0" fontAlgn="base">
        <a:spcBef>
          <a:spcPct val="0"/>
        </a:spcBef>
        <a:spcAft>
          <a:spcPct val="0"/>
        </a:spcAft>
        <a:defRPr sz="4200">
          <a:solidFill>
            <a:schemeClr val="tx2"/>
          </a:solidFill>
          <a:latin typeface="Arial" charset="0"/>
          <a:cs typeface="Arial" charset="0"/>
        </a:defRPr>
      </a:lvl8pPr>
      <a:lvl9pPr marL="1732602" algn="ctr" rtl="0" fontAlgn="base">
        <a:spcBef>
          <a:spcPct val="0"/>
        </a:spcBef>
        <a:spcAft>
          <a:spcPct val="0"/>
        </a:spcAft>
        <a:defRPr sz="4200">
          <a:solidFill>
            <a:schemeClr val="tx2"/>
          </a:solidFill>
          <a:latin typeface="Arial" charset="0"/>
          <a:cs typeface="Arial" charset="0"/>
        </a:defRPr>
      </a:lvl9pPr>
    </p:titleStyle>
    <p:bodyStyle>
      <a:lvl1pPr marL="324869" indent="-324869" algn="l" rtl="0" eaLnBrk="0" fontAlgn="base" hangingPunct="0">
        <a:spcBef>
          <a:spcPct val="20000"/>
        </a:spcBef>
        <a:spcAft>
          <a:spcPct val="0"/>
        </a:spcAft>
        <a:buChar char="•"/>
        <a:defRPr sz="3100">
          <a:solidFill>
            <a:schemeClr val="tx1"/>
          </a:solidFill>
          <a:latin typeface="+mn-lt"/>
          <a:ea typeface="+mn-ea"/>
          <a:cs typeface="+mn-cs"/>
        </a:defRPr>
      </a:lvl1pPr>
      <a:lvl2pPr marL="703867" indent="-270719" algn="l" rtl="0" eaLnBrk="0" fontAlgn="base" hangingPunct="0">
        <a:spcBef>
          <a:spcPct val="20000"/>
        </a:spcBef>
        <a:spcAft>
          <a:spcPct val="0"/>
        </a:spcAft>
        <a:buChar char="–"/>
        <a:defRPr sz="2700">
          <a:solidFill>
            <a:schemeClr val="tx1"/>
          </a:solidFill>
          <a:latin typeface="+mn-lt"/>
          <a:cs typeface="+mn-cs"/>
        </a:defRPr>
      </a:lvl2pPr>
      <a:lvl3pPr marL="1082884" indent="-216584" algn="l" rtl="0" eaLnBrk="0" fontAlgn="base" hangingPunct="0">
        <a:spcBef>
          <a:spcPct val="20000"/>
        </a:spcBef>
        <a:spcAft>
          <a:spcPct val="0"/>
        </a:spcAft>
        <a:buChar char="•"/>
        <a:defRPr sz="2300">
          <a:solidFill>
            <a:schemeClr val="tx1"/>
          </a:solidFill>
          <a:latin typeface="+mn-lt"/>
          <a:cs typeface="+mn-cs"/>
        </a:defRPr>
      </a:lvl3pPr>
      <a:lvl4pPr marL="1516029" indent="-216584" algn="l" rtl="0" eaLnBrk="0" fontAlgn="base" hangingPunct="0">
        <a:spcBef>
          <a:spcPct val="20000"/>
        </a:spcBef>
        <a:spcAft>
          <a:spcPct val="0"/>
        </a:spcAft>
        <a:buChar char="–"/>
        <a:defRPr sz="1900">
          <a:solidFill>
            <a:schemeClr val="tx1"/>
          </a:solidFill>
          <a:latin typeface="+mn-lt"/>
          <a:cs typeface="+mn-cs"/>
        </a:defRPr>
      </a:lvl4pPr>
      <a:lvl5pPr marL="1949175" indent="-216584" algn="l" rtl="0" eaLnBrk="0" fontAlgn="base" hangingPunct="0">
        <a:spcBef>
          <a:spcPct val="20000"/>
        </a:spcBef>
        <a:spcAft>
          <a:spcPct val="0"/>
        </a:spcAft>
        <a:buChar char="»"/>
        <a:defRPr sz="1900">
          <a:solidFill>
            <a:schemeClr val="tx1"/>
          </a:solidFill>
          <a:latin typeface="+mn-lt"/>
          <a:cs typeface="+mn-cs"/>
        </a:defRPr>
      </a:lvl5pPr>
      <a:lvl6pPr marL="2382324" indent="-216584" algn="l" rtl="0" fontAlgn="base">
        <a:spcBef>
          <a:spcPct val="20000"/>
        </a:spcBef>
        <a:spcAft>
          <a:spcPct val="0"/>
        </a:spcAft>
        <a:buChar char="»"/>
        <a:defRPr sz="1900">
          <a:solidFill>
            <a:schemeClr val="tx1"/>
          </a:solidFill>
          <a:latin typeface="+mn-lt"/>
          <a:cs typeface="+mn-cs"/>
        </a:defRPr>
      </a:lvl6pPr>
      <a:lvl7pPr marL="2815465" indent="-216584" algn="l" rtl="0" fontAlgn="base">
        <a:spcBef>
          <a:spcPct val="20000"/>
        </a:spcBef>
        <a:spcAft>
          <a:spcPct val="0"/>
        </a:spcAft>
        <a:buChar char="»"/>
        <a:defRPr sz="1900">
          <a:solidFill>
            <a:schemeClr val="tx1"/>
          </a:solidFill>
          <a:latin typeface="+mn-lt"/>
          <a:cs typeface="+mn-cs"/>
        </a:defRPr>
      </a:lvl7pPr>
      <a:lvl8pPr marL="3248617" indent="-216584" algn="l" rtl="0" fontAlgn="base">
        <a:spcBef>
          <a:spcPct val="20000"/>
        </a:spcBef>
        <a:spcAft>
          <a:spcPct val="0"/>
        </a:spcAft>
        <a:buChar char="»"/>
        <a:defRPr sz="1900">
          <a:solidFill>
            <a:schemeClr val="tx1"/>
          </a:solidFill>
          <a:latin typeface="+mn-lt"/>
          <a:cs typeface="+mn-cs"/>
        </a:defRPr>
      </a:lvl8pPr>
      <a:lvl9pPr marL="3681768" indent="-216584" algn="l" rtl="0" fontAlgn="base">
        <a:spcBef>
          <a:spcPct val="20000"/>
        </a:spcBef>
        <a:spcAft>
          <a:spcPct val="0"/>
        </a:spcAft>
        <a:buChar char="»"/>
        <a:defRPr sz="1900">
          <a:solidFill>
            <a:schemeClr val="tx1"/>
          </a:solidFill>
          <a:latin typeface="+mn-lt"/>
          <a:cs typeface="+mn-cs"/>
        </a:defRPr>
      </a:lvl9pPr>
    </p:bodyStyle>
    <p:otherStyle>
      <a:defPPr>
        <a:defRPr lang="en-US"/>
      </a:defPPr>
      <a:lvl1pPr marL="0" algn="l" defTabSz="866313" rtl="0" eaLnBrk="1" latinLnBrk="0" hangingPunct="1">
        <a:defRPr sz="1700" kern="1200">
          <a:solidFill>
            <a:schemeClr val="tx1"/>
          </a:solidFill>
          <a:latin typeface="+mn-lt"/>
          <a:ea typeface="+mn-ea"/>
          <a:cs typeface="+mn-cs"/>
        </a:defRPr>
      </a:lvl1pPr>
      <a:lvl2pPr marL="433157" algn="l" defTabSz="866313" rtl="0" eaLnBrk="1" latinLnBrk="0" hangingPunct="1">
        <a:defRPr sz="1700" kern="1200">
          <a:solidFill>
            <a:schemeClr val="tx1"/>
          </a:solidFill>
          <a:latin typeface="+mn-lt"/>
          <a:ea typeface="+mn-ea"/>
          <a:cs typeface="+mn-cs"/>
        </a:defRPr>
      </a:lvl2pPr>
      <a:lvl3pPr marL="866313" algn="l" defTabSz="866313" rtl="0" eaLnBrk="1" latinLnBrk="0" hangingPunct="1">
        <a:defRPr sz="1700" kern="1200">
          <a:solidFill>
            <a:schemeClr val="tx1"/>
          </a:solidFill>
          <a:latin typeface="+mn-lt"/>
          <a:ea typeface="+mn-ea"/>
          <a:cs typeface="+mn-cs"/>
        </a:defRPr>
      </a:lvl3pPr>
      <a:lvl4pPr marL="1299454" algn="l" defTabSz="866313" rtl="0" eaLnBrk="1" latinLnBrk="0" hangingPunct="1">
        <a:defRPr sz="1700" kern="1200">
          <a:solidFill>
            <a:schemeClr val="tx1"/>
          </a:solidFill>
          <a:latin typeface="+mn-lt"/>
          <a:ea typeface="+mn-ea"/>
          <a:cs typeface="+mn-cs"/>
        </a:defRPr>
      </a:lvl4pPr>
      <a:lvl5pPr marL="1732602" algn="l" defTabSz="866313" rtl="0" eaLnBrk="1" latinLnBrk="0" hangingPunct="1">
        <a:defRPr sz="1700" kern="1200">
          <a:solidFill>
            <a:schemeClr val="tx1"/>
          </a:solidFill>
          <a:latin typeface="+mn-lt"/>
          <a:ea typeface="+mn-ea"/>
          <a:cs typeface="+mn-cs"/>
        </a:defRPr>
      </a:lvl5pPr>
      <a:lvl6pPr marL="2165746" algn="l" defTabSz="866313" rtl="0" eaLnBrk="1" latinLnBrk="0" hangingPunct="1">
        <a:defRPr sz="1700" kern="1200">
          <a:solidFill>
            <a:schemeClr val="tx1"/>
          </a:solidFill>
          <a:latin typeface="+mn-lt"/>
          <a:ea typeface="+mn-ea"/>
          <a:cs typeface="+mn-cs"/>
        </a:defRPr>
      </a:lvl6pPr>
      <a:lvl7pPr marL="2598896" algn="l" defTabSz="866313" rtl="0" eaLnBrk="1" latinLnBrk="0" hangingPunct="1">
        <a:defRPr sz="1700" kern="1200">
          <a:solidFill>
            <a:schemeClr val="tx1"/>
          </a:solidFill>
          <a:latin typeface="+mn-lt"/>
          <a:ea typeface="+mn-ea"/>
          <a:cs typeface="+mn-cs"/>
        </a:defRPr>
      </a:lvl7pPr>
      <a:lvl8pPr marL="3032043" algn="l" defTabSz="866313" rtl="0" eaLnBrk="1" latinLnBrk="0" hangingPunct="1">
        <a:defRPr sz="1700" kern="1200">
          <a:solidFill>
            <a:schemeClr val="tx1"/>
          </a:solidFill>
          <a:latin typeface="+mn-lt"/>
          <a:ea typeface="+mn-ea"/>
          <a:cs typeface="+mn-cs"/>
        </a:defRPr>
      </a:lvl8pPr>
      <a:lvl9pPr marL="3465185" algn="l" defTabSz="866313"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idssearch@project.org" TargetMode="External"/><Relationship Id="rId5" Type="http://schemas.openxmlformats.org/officeDocument/2006/relationships/image" Target="../media/image3.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oclc.org/batchprocessing/options/holdings/set/" TargetMode="External"/><Relationship Id="rId5" Type="http://schemas.openxmlformats.org/officeDocument/2006/relationships/image" Target="../media/image3.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3.jpeg"/><Relationship Id="rId10" Type="http://schemas.openxmlformats.org/officeDocument/2006/relationships/image" Target="../media/image13.png"/><Relationship Id="rId4" Type="http://schemas.openxmlformats.org/officeDocument/2006/relationships/image" Target="../media/image4.jpe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3.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32.xml"/><Relationship Id="rId5" Type="http://schemas.openxmlformats.org/officeDocument/2006/relationships/image" Target="../media/image16.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grpSp>
        <p:nvGrpSpPr>
          <p:cNvPr id="2" name="Group 9"/>
          <p:cNvGrpSpPr>
            <a:grpSpLocks/>
          </p:cNvGrpSpPr>
          <p:nvPr/>
        </p:nvGrpSpPr>
        <p:grpSpPr bwMode="auto">
          <a:xfrm>
            <a:off x="0" y="-166789"/>
            <a:ext cx="9144000" cy="1233589"/>
            <a:chOff x="0" y="-312729"/>
            <a:chExt cx="9601200" cy="1057289"/>
          </a:xfrm>
        </p:grpSpPr>
        <p:sp>
          <p:nvSpPr>
            <p:cNvPr id="27" name="Rectangle 15"/>
            <p:cNvSpPr>
              <a:spLocks noChangeArrowheads="1"/>
            </p:cNvSpPr>
            <p:nvPr/>
          </p:nvSpPr>
          <p:spPr bwMode="auto">
            <a:xfrm>
              <a:off x="0" y="-152508"/>
              <a:ext cx="9601200" cy="736735"/>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6489" eaLnBrk="0" fontAlgn="base" hangingPunct="0">
                <a:spcBef>
                  <a:spcPct val="0"/>
                </a:spcBef>
                <a:spcAft>
                  <a:spcPct val="0"/>
                </a:spcAft>
                <a:buFontTx/>
                <a:buChar char="•"/>
                <a:defRPr/>
              </a:pPr>
              <a:endParaRPr lang="en-US" sz="3100" b="1" dirty="0">
                <a:solidFill>
                  <a:srgbClr val="000000"/>
                </a:solidFill>
                <a:ea typeface="ＭＳ Ｐゴシック" pitchFamily="-32" charset="-128"/>
                <a:cs typeface="Times New Roman" pitchFamily="18" charset="0"/>
              </a:endParaRPr>
            </a:p>
          </p:txBody>
        </p:sp>
        <p:pic>
          <p:nvPicPr>
            <p:cNvPr id="107533" name="Picture 20" descr="IDS final logo for PP"/>
            <p:cNvPicPr>
              <a:picLocks noChangeAspect="1" noChangeArrowheads="1"/>
            </p:cNvPicPr>
            <p:nvPr/>
          </p:nvPicPr>
          <p:blipFill>
            <a:blip r:embed="rId4" cstate="screen">
              <a:clrChange>
                <a:clrFrom>
                  <a:srgbClr val="41415D"/>
                </a:clrFrom>
                <a:clrTo>
                  <a:srgbClr val="41415D">
                    <a:alpha val="0"/>
                  </a:srgbClr>
                </a:clrTo>
              </a:clrChange>
            </a:blip>
            <a:srcRect/>
            <a:stretch>
              <a:fillRect/>
            </a:stretch>
          </p:blipFill>
          <p:spPr bwMode="auto">
            <a:xfrm>
              <a:off x="0" y="-312729"/>
              <a:ext cx="2819400" cy="1057289"/>
            </a:xfrm>
            <a:prstGeom prst="rect">
              <a:avLst/>
            </a:prstGeom>
            <a:noFill/>
            <a:ln w="9525">
              <a:noFill/>
              <a:miter lim="800000"/>
              <a:headEnd/>
              <a:tailEnd/>
            </a:ln>
          </p:spPr>
        </p:pic>
      </p:grpSp>
      <p:sp>
        <p:nvSpPr>
          <p:cNvPr id="107522" name="Rectangle 2"/>
          <p:cNvSpPr>
            <a:spLocks noGrp="1" noChangeArrowheads="1"/>
          </p:cNvSpPr>
          <p:nvPr>
            <p:ph type="title"/>
          </p:nvPr>
        </p:nvSpPr>
        <p:spPr>
          <a:xfrm>
            <a:off x="1306286" y="152400"/>
            <a:ext cx="7837714" cy="685800"/>
          </a:xfrm>
        </p:spPr>
        <p:txBody>
          <a:bodyPr anchor="t"/>
          <a:lstStyle/>
          <a:p>
            <a:pPr algn="r" eaLnBrk="1" hangingPunct="1"/>
            <a:r>
              <a:rPr lang="en-US" sz="3600" dirty="0" smtClean="0">
                <a:solidFill>
                  <a:schemeClr val="bg1"/>
                </a:solidFill>
                <a:latin typeface="Trebuchet MS" pitchFamily="34" charset="0"/>
              </a:rPr>
              <a:t>IDS Project Future   Act 1</a:t>
            </a:r>
          </a:p>
        </p:txBody>
      </p:sp>
      <p:grpSp>
        <p:nvGrpSpPr>
          <p:cNvPr id="3" name="Group 13"/>
          <p:cNvGrpSpPr>
            <a:grpSpLocks/>
          </p:cNvGrpSpPr>
          <p:nvPr/>
        </p:nvGrpSpPr>
        <p:grpSpPr bwMode="auto">
          <a:xfrm>
            <a:off x="435433" y="6359638"/>
            <a:ext cx="8267095" cy="439596"/>
            <a:chOff x="304800" y="6225540"/>
            <a:chExt cx="8451314" cy="365760"/>
          </a:xfrm>
        </p:grpSpPr>
        <p:sp>
          <p:nvSpPr>
            <p:cNvPr id="14"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6489"/>
              <a:endParaRPr lang="en-US" dirty="0">
                <a:solidFill>
                  <a:srgbClr val="000000"/>
                </a:solidFill>
              </a:endParaRPr>
            </a:p>
          </p:txBody>
        </p:sp>
        <p:pic>
          <p:nvPicPr>
            <p:cNvPr id="15" name="Picture 15" descr="logo copy.jpg"/>
            <p:cNvPicPr>
              <a:picLocks noChangeAspect="1"/>
            </p:cNvPicPr>
            <p:nvPr/>
          </p:nvPicPr>
          <p:blipFill>
            <a:blip r:embed="rId5" cstate="screen"/>
            <a:srcRect/>
            <a:stretch>
              <a:fillRect/>
            </a:stretch>
          </p:blipFill>
          <p:spPr bwMode="auto">
            <a:xfrm>
              <a:off x="8315326" y="6225540"/>
              <a:ext cx="440788" cy="365760"/>
            </a:xfrm>
            <a:prstGeom prst="rect">
              <a:avLst/>
            </a:prstGeom>
            <a:noFill/>
            <a:ln w="9525">
              <a:noFill/>
              <a:miter lim="800000"/>
              <a:headEnd/>
              <a:tailEnd/>
            </a:ln>
          </p:spPr>
        </p:pic>
      </p:grpSp>
      <p:grpSp>
        <p:nvGrpSpPr>
          <p:cNvPr id="4" name="Group 17"/>
          <p:cNvGrpSpPr/>
          <p:nvPr/>
        </p:nvGrpSpPr>
        <p:grpSpPr>
          <a:xfrm>
            <a:off x="149290" y="6561906"/>
            <a:ext cx="8791510" cy="237022"/>
            <a:chOff x="156754" y="6824547"/>
            <a:chExt cx="9231086" cy="246514"/>
          </a:xfrm>
        </p:grpSpPr>
        <p:sp>
          <p:nvSpPr>
            <p:cNvPr id="19"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6489" fontAlgn="base">
                <a:spcBef>
                  <a:spcPct val="0"/>
                </a:spcBef>
                <a:spcAft>
                  <a:spcPct val="0"/>
                </a:spcAft>
                <a:defRPr/>
              </a:pPr>
              <a:fld id="{63243E49-5E72-4759-A2B4-AF367778799D}" type="slidenum">
                <a:rPr lang="en-US" sz="800">
                  <a:solidFill>
                    <a:srgbClr val="000000"/>
                  </a:solidFill>
                  <a:latin typeface="Trebuchet MS" pitchFamily="34" charset="0"/>
                </a:rPr>
                <a:pPr algn="r" defTabSz="866489" fontAlgn="base">
                  <a:spcBef>
                    <a:spcPct val="0"/>
                  </a:spcBef>
                  <a:spcAft>
                    <a:spcPct val="0"/>
                  </a:spcAft>
                  <a:defRPr/>
                </a:pPr>
                <a:t>1</a:t>
              </a:fld>
              <a:endParaRPr lang="en-US" sz="800" dirty="0">
                <a:solidFill>
                  <a:srgbClr val="000000"/>
                </a:solidFill>
                <a:latin typeface="Trebuchet MS" pitchFamily="34" charset="0"/>
              </a:endParaRPr>
            </a:p>
          </p:txBody>
        </p:sp>
        <p:sp>
          <p:nvSpPr>
            <p:cNvPr id="20"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6489"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
        <p:nvSpPr>
          <p:cNvPr id="16" name="Rectangle 15"/>
          <p:cNvSpPr/>
          <p:nvPr/>
        </p:nvSpPr>
        <p:spPr>
          <a:xfrm>
            <a:off x="228600" y="3272138"/>
            <a:ext cx="8763000" cy="461665"/>
          </a:xfrm>
          <a:prstGeom prst="rect">
            <a:avLst/>
          </a:prstGeom>
        </p:spPr>
        <p:txBody>
          <a:bodyPr wrap="square" lIns="91412" tIns="45705" rIns="91412" bIns="45705">
            <a:spAutoFit/>
          </a:bodyPr>
          <a:lstStyle/>
          <a:p>
            <a:pPr algn="ctr"/>
            <a:r>
              <a:rPr lang="en-US" sz="2400" b="1" dirty="0" smtClean="0">
                <a:solidFill>
                  <a:srgbClr val="000000"/>
                </a:solidFill>
              </a:rPr>
              <a:t>Your participation is essential</a:t>
            </a:r>
            <a:endParaRPr lang="en-US" sz="2400" dirty="0">
              <a:solidFill>
                <a:srgbClr val="000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33400" y="914403"/>
            <a:ext cx="7837714" cy="1098989"/>
          </a:xfrm>
        </p:spPr>
        <p:txBody>
          <a:bodyPr anchor="t"/>
          <a:lstStyle/>
          <a:p>
            <a:pPr eaLnBrk="1" hangingPunct="1"/>
            <a:r>
              <a:rPr lang="en-US" b="1" dirty="0" smtClean="0">
                <a:solidFill>
                  <a:schemeClr val="tx1"/>
                </a:solidFill>
                <a:latin typeface="Trebuchet MS" pitchFamily="34" charset="0"/>
              </a:rPr>
              <a:t>IDS Search</a:t>
            </a:r>
            <a:endParaRPr lang="en-US" dirty="0" smtClean="0">
              <a:solidFill>
                <a:schemeClr val="tx1"/>
              </a:solidFill>
              <a:latin typeface="Trebuchet MS" pitchFamily="34" charset="0"/>
            </a:endParaRPr>
          </a:p>
        </p:txBody>
      </p:sp>
      <p:grpSp>
        <p:nvGrpSpPr>
          <p:cNvPr id="2" name="Group 9"/>
          <p:cNvGrpSpPr>
            <a:grpSpLocks/>
          </p:cNvGrpSpPr>
          <p:nvPr/>
        </p:nvGrpSpPr>
        <p:grpSpPr bwMode="auto">
          <a:xfrm>
            <a:off x="0" y="-166786"/>
            <a:ext cx="9144000" cy="1309789"/>
            <a:chOff x="0" y="-312729"/>
            <a:chExt cx="9601200" cy="1057289"/>
          </a:xfrm>
        </p:grpSpPr>
        <p:sp>
          <p:nvSpPr>
            <p:cNvPr id="27" name="Rectangle 15"/>
            <p:cNvSpPr>
              <a:spLocks noChangeArrowheads="1"/>
            </p:cNvSpPr>
            <p:nvPr/>
          </p:nvSpPr>
          <p:spPr bwMode="auto">
            <a:xfrm>
              <a:off x="0" y="-178093"/>
              <a:ext cx="9601200" cy="736735"/>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6489" eaLnBrk="0" fontAlgn="base" hangingPunct="0">
                <a:spcBef>
                  <a:spcPct val="0"/>
                </a:spcBef>
                <a:spcAft>
                  <a:spcPct val="0"/>
                </a:spcAft>
                <a:buFontTx/>
                <a:buChar char="•"/>
                <a:defRPr/>
              </a:pPr>
              <a:endParaRPr lang="en-US" sz="3100" b="1" dirty="0">
                <a:solidFill>
                  <a:srgbClr val="000000"/>
                </a:solidFill>
                <a:ea typeface="ＭＳ Ｐゴシック" pitchFamily="-32" charset="-128"/>
                <a:cs typeface="Times New Roman" pitchFamily="18" charset="0"/>
              </a:endParaRPr>
            </a:p>
          </p:txBody>
        </p:sp>
        <p:pic>
          <p:nvPicPr>
            <p:cNvPr id="107533" name="Picture 20" descr="IDS final logo for PP"/>
            <p:cNvPicPr>
              <a:picLocks noChangeAspect="1" noChangeArrowheads="1"/>
            </p:cNvPicPr>
            <p:nvPr/>
          </p:nvPicPr>
          <p:blipFill>
            <a:blip r:embed="rId4" cstate="screen">
              <a:clrChange>
                <a:clrFrom>
                  <a:srgbClr val="41415D"/>
                </a:clrFrom>
                <a:clrTo>
                  <a:srgbClr val="41415D">
                    <a:alpha val="0"/>
                  </a:srgbClr>
                </a:clrTo>
              </a:clrChange>
            </a:blip>
            <a:srcRect/>
            <a:stretch>
              <a:fillRect/>
            </a:stretch>
          </p:blipFill>
          <p:spPr bwMode="auto">
            <a:xfrm>
              <a:off x="0" y="-312729"/>
              <a:ext cx="2819400" cy="1057289"/>
            </a:xfrm>
            <a:prstGeom prst="rect">
              <a:avLst/>
            </a:prstGeom>
            <a:noFill/>
            <a:ln w="9525">
              <a:noFill/>
              <a:miter lim="800000"/>
              <a:headEnd/>
              <a:tailEnd/>
            </a:ln>
          </p:spPr>
        </p:pic>
      </p:grpSp>
      <p:grpSp>
        <p:nvGrpSpPr>
          <p:cNvPr id="3" name="Group 13"/>
          <p:cNvGrpSpPr>
            <a:grpSpLocks/>
          </p:cNvGrpSpPr>
          <p:nvPr/>
        </p:nvGrpSpPr>
        <p:grpSpPr bwMode="auto">
          <a:xfrm>
            <a:off x="435433" y="6359638"/>
            <a:ext cx="8267095" cy="439596"/>
            <a:chOff x="304800" y="6225540"/>
            <a:chExt cx="8451314" cy="365760"/>
          </a:xfrm>
        </p:grpSpPr>
        <p:sp>
          <p:nvSpPr>
            <p:cNvPr id="14"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6489"/>
              <a:endParaRPr lang="en-US" dirty="0">
                <a:solidFill>
                  <a:srgbClr val="000000"/>
                </a:solidFill>
              </a:endParaRPr>
            </a:p>
          </p:txBody>
        </p:sp>
        <p:pic>
          <p:nvPicPr>
            <p:cNvPr id="15" name="Picture 15" descr="logo copy.jpg"/>
            <p:cNvPicPr>
              <a:picLocks noChangeAspect="1"/>
            </p:cNvPicPr>
            <p:nvPr/>
          </p:nvPicPr>
          <p:blipFill>
            <a:blip r:embed="rId5" cstate="screen"/>
            <a:srcRect/>
            <a:stretch>
              <a:fillRect/>
            </a:stretch>
          </p:blipFill>
          <p:spPr bwMode="auto">
            <a:xfrm>
              <a:off x="8315326" y="6225540"/>
              <a:ext cx="440788" cy="365760"/>
            </a:xfrm>
            <a:prstGeom prst="rect">
              <a:avLst/>
            </a:prstGeom>
            <a:noFill/>
            <a:ln w="9525">
              <a:noFill/>
              <a:miter lim="800000"/>
              <a:headEnd/>
              <a:tailEnd/>
            </a:ln>
          </p:spPr>
        </p:pic>
      </p:grpSp>
      <p:grpSp>
        <p:nvGrpSpPr>
          <p:cNvPr id="4" name="Group 17"/>
          <p:cNvGrpSpPr/>
          <p:nvPr/>
        </p:nvGrpSpPr>
        <p:grpSpPr>
          <a:xfrm>
            <a:off x="149290" y="6561906"/>
            <a:ext cx="8791510" cy="237022"/>
            <a:chOff x="156754" y="6824547"/>
            <a:chExt cx="9231086" cy="246514"/>
          </a:xfrm>
        </p:grpSpPr>
        <p:sp>
          <p:nvSpPr>
            <p:cNvPr id="19"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6489" fontAlgn="base">
                <a:spcBef>
                  <a:spcPct val="0"/>
                </a:spcBef>
                <a:spcAft>
                  <a:spcPct val="0"/>
                </a:spcAft>
                <a:defRPr/>
              </a:pPr>
              <a:fld id="{63243E49-5E72-4759-A2B4-AF367778799D}" type="slidenum">
                <a:rPr lang="en-US" sz="800">
                  <a:solidFill>
                    <a:srgbClr val="000000"/>
                  </a:solidFill>
                  <a:latin typeface="Trebuchet MS" pitchFamily="34" charset="0"/>
                </a:rPr>
                <a:pPr algn="r" defTabSz="866489" fontAlgn="base">
                  <a:spcBef>
                    <a:spcPct val="0"/>
                  </a:spcBef>
                  <a:spcAft>
                    <a:spcPct val="0"/>
                  </a:spcAft>
                  <a:defRPr/>
                </a:pPr>
                <a:t>10</a:t>
              </a:fld>
              <a:endParaRPr lang="en-US" sz="800" dirty="0">
                <a:solidFill>
                  <a:srgbClr val="000000"/>
                </a:solidFill>
                <a:latin typeface="Trebuchet MS" pitchFamily="34" charset="0"/>
              </a:endParaRPr>
            </a:p>
          </p:txBody>
        </p:sp>
        <p:sp>
          <p:nvSpPr>
            <p:cNvPr id="20"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6489"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
        <p:nvSpPr>
          <p:cNvPr id="16" name="Rectangle 15"/>
          <p:cNvSpPr/>
          <p:nvPr/>
        </p:nvSpPr>
        <p:spPr>
          <a:xfrm>
            <a:off x="304800" y="2743201"/>
            <a:ext cx="8686800" cy="461635"/>
          </a:xfrm>
          <a:prstGeom prst="rect">
            <a:avLst/>
          </a:prstGeom>
        </p:spPr>
        <p:txBody>
          <a:bodyPr wrap="square" lIns="91412" tIns="45705" rIns="91412" bIns="45705">
            <a:spAutoFit/>
          </a:bodyPr>
          <a:lstStyle/>
          <a:p>
            <a:r>
              <a:rPr lang="en-US" sz="2400" b="1" dirty="0" smtClean="0">
                <a:solidFill>
                  <a:srgbClr val="000000"/>
                </a:solidFill>
              </a:rPr>
              <a:t>What </a:t>
            </a:r>
            <a:r>
              <a:rPr lang="en-US" sz="2400" b="1" dirty="0" smtClean="0">
                <a:solidFill>
                  <a:srgbClr val="000000"/>
                </a:solidFill>
              </a:rPr>
              <a:t>level of use? </a:t>
            </a:r>
            <a:r>
              <a:rPr lang="en-US" sz="2400" dirty="0" smtClean="0">
                <a:solidFill>
                  <a:srgbClr val="000000"/>
                </a:solidFill>
              </a:rPr>
              <a:t>Main, Secondary, Other</a:t>
            </a:r>
            <a:endParaRPr lang="en-US" sz="2400" dirty="0">
              <a:solidFill>
                <a:srgbClr val="0000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33400" y="914403"/>
            <a:ext cx="7837714" cy="1098989"/>
          </a:xfrm>
        </p:spPr>
        <p:txBody>
          <a:bodyPr anchor="t"/>
          <a:lstStyle/>
          <a:p>
            <a:pPr eaLnBrk="1" hangingPunct="1"/>
            <a:r>
              <a:rPr lang="en-US" b="1" dirty="0" smtClean="0">
                <a:solidFill>
                  <a:schemeClr val="tx1"/>
                </a:solidFill>
                <a:latin typeface="Trebuchet MS" pitchFamily="34" charset="0"/>
              </a:rPr>
              <a:t>IDS Search Branding</a:t>
            </a:r>
            <a:endParaRPr lang="en-US" dirty="0" smtClean="0">
              <a:solidFill>
                <a:schemeClr val="tx1"/>
              </a:solidFill>
              <a:latin typeface="Trebuchet MS" pitchFamily="34" charset="0"/>
            </a:endParaRPr>
          </a:p>
        </p:txBody>
      </p:sp>
      <p:grpSp>
        <p:nvGrpSpPr>
          <p:cNvPr id="2" name="Group 9"/>
          <p:cNvGrpSpPr>
            <a:grpSpLocks/>
          </p:cNvGrpSpPr>
          <p:nvPr/>
        </p:nvGrpSpPr>
        <p:grpSpPr bwMode="auto">
          <a:xfrm>
            <a:off x="0" y="-166786"/>
            <a:ext cx="9144000" cy="1309789"/>
            <a:chOff x="0" y="-312729"/>
            <a:chExt cx="9601200" cy="1057289"/>
          </a:xfrm>
        </p:grpSpPr>
        <p:sp>
          <p:nvSpPr>
            <p:cNvPr id="27" name="Rectangle 15"/>
            <p:cNvSpPr>
              <a:spLocks noChangeArrowheads="1"/>
            </p:cNvSpPr>
            <p:nvPr/>
          </p:nvSpPr>
          <p:spPr bwMode="auto">
            <a:xfrm>
              <a:off x="0" y="-178093"/>
              <a:ext cx="9601200" cy="736735"/>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6489" eaLnBrk="0" fontAlgn="base" hangingPunct="0">
                <a:spcBef>
                  <a:spcPct val="0"/>
                </a:spcBef>
                <a:spcAft>
                  <a:spcPct val="0"/>
                </a:spcAft>
                <a:buFontTx/>
                <a:buChar char="•"/>
                <a:defRPr/>
              </a:pPr>
              <a:endParaRPr lang="en-US" sz="3100" b="1" dirty="0">
                <a:solidFill>
                  <a:srgbClr val="000000"/>
                </a:solidFill>
                <a:ea typeface="ＭＳ Ｐゴシック" pitchFamily="-32" charset="-128"/>
                <a:cs typeface="Times New Roman" pitchFamily="18" charset="0"/>
              </a:endParaRPr>
            </a:p>
          </p:txBody>
        </p:sp>
        <p:pic>
          <p:nvPicPr>
            <p:cNvPr id="107533" name="Picture 20" descr="IDS final logo for PP"/>
            <p:cNvPicPr>
              <a:picLocks noChangeAspect="1" noChangeArrowheads="1"/>
            </p:cNvPicPr>
            <p:nvPr/>
          </p:nvPicPr>
          <p:blipFill>
            <a:blip r:embed="rId4" cstate="screen">
              <a:clrChange>
                <a:clrFrom>
                  <a:srgbClr val="41415D"/>
                </a:clrFrom>
                <a:clrTo>
                  <a:srgbClr val="41415D">
                    <a:alpha val="0"/>
                  </a:srgbClr>
                </a:clrTo>
              </a:clrChange>
            </a:blip>
            <a:srcRect/>
            <a:stretch>
              <a:fillRect/>
            </a:stretch>
          </p:blipFill>
          <p:spPr bwMode="auto">
            <a:xfrm>
              <a:off x="0" y="-312729"/>
              <a:ext cx="2819400" cy="1057289"/>
            </a:xfrm>
            <a:prstGeom prst="rect">
              <a:avLst/>
            </a:prstGeom>
            <a:noFill/>
            <a:ln w="9525">
              <a:noFill/>
              <a:miter lim="800000"/>
              <a:headEnd/>
              <a:tailEnd/>
            </a:ln>
          </p:spPr>
        </p:pic>
      </p:grpSp>
      <p:grpSp>
        <p:nvGrpSpPr>
          <p:cNvPr id="3" name="Group 13"/>
          <p:cNvGrpSpPr>
            <a:grpSpLocks/>
          </p:cNvGrpSpPr>
          <p:nvPr/>
        </p:nvGrpSpPr>
        <p:grpSpPr bwMode="auto">
          <a:xfrm>
            <a:off x="435433" y="6359638"/>
            <a:ext cx="8267095" cy="439596"/>
            <a:chOff x="304800" y="6225540"/>
            <a:chExt cx="8451314" cy="365760"/>
          </a:xfrm>
        </p:grpSpPr>
        <p:sp>
          <p:nvSpPr>
            <p:cNvPr id="14"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6489"/>
              <a:endParaRPr lang="en-US" dirty="0">
                <a:solidFill>
                  <a:srgbClr val="000000"/>
                </a:solidFill>
              </a:endParaRPr>
            </a:p>
          </p:txBody>
        </p:sp>
        <p:pic>
          <p:nvPicPr>
            <p:cNvPr id="15" name="Picture 15" descr="logo copy.jpg"/>
            <p:cNvPicPr>
              <a:picLocks noChangeAspect="1"/>
            </p:cNvPicPr>
            <p:nvPr/>
          </p:nvPicPr>
          <p:blipFill>
            <a:blip r:embed="rId5" cstate="screen"/>
            <a:srcRect/>
            <a:stretch>
              <a:fillRect/>
            </a:stretch>
          </p:blipFill>
          <p:spPr bwMode="auto">
            <a:xfrm>
              <a:off x="8315326" y="6225540"/>
              <a:ext cx="440788" cy="365760"/>
            </a:xfrm>
            <a:prstGeom prst="rect">
              <a:avLst/>
            </a:prstGeom>
            <a:noFill/>
            <a:ln w="9525">
              <a:noFill/>
              <a:miter lim="800000"/>
              <a:headEnd/>
              <a:tailEnd/>
            </a:ln>
          </p:spPr>
        </p:pic>
      </p:grpSp>
      <p:grpSp>
        <p:nvGrpSpPr>
          <p:cNvPr id="4" name="Group 17"/>
          <p:cNvGrpSpPr/>
          <p:nvPr/>
        </p:nvGrpSpPr>
        <p:grpSpPr>
          <a:xfrm>
            <a:off x="149290" y="6561906"/>
            <a:ext cx="8791510" cy="237022"/>
            <a:chOff x="156754" y="6824547"/>
            <a:chExt cx="9231086" cy="246514"/>
          </a:xfrm>
        </p:grpSpPr>
        <p:sp>
          <p:nvSpPr>
            <p:cNvPr id="19"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6489" fontAlgn="base">
                <a:spcBef>
                  <a:spcPct val="0"/>
                </a:spcBef>
                <a:spcAft>
                  <a:spcPct val="0"/>
                </a:spcAft>
                <a:defRPr/>
              </a:pPr>
              <a:fld id="{63243E49-5E72-4759-A2B4-AF367778799D}" type="slidenum">
                <a:rPr lang="en-US" sz="800">
                  <a:solidFill>
                    <a:srgbClr val="000000"/>
                  </a:solidFill>
                  <a:latin typeface="Trebuchet MS" pitchFamily="34" charset="0"/>
                </a:rPr>
                <a:pPr algn="r" defTabSz="866489" fontAlgn="base">
                  <a:spcBef>
                    <a:spcPct val="0"/>
                  </a:spcBef>
                  <a:spcAft>
                    <a:spcPct val="0"/>
                  </a:spcAft>
                  <a:defRPr/>
                </a:pPr>
                <a:t>11</a:t>
              </a:fld>
              <a:endParaRPr lang="en-US" sz="800" dirty="0">
                <a:solidFill>
                  <a:srgbClr val="000000"/>
                </a:solidFill>
                <a:latin typeface="Trebuchet MS" pitchFamily="34" charset="0"/>
              </a:endParaRPr>
            </a:p>
          </p:txBody>
        </p:sp>
        <p:sp>
          <p:nvSpPr>
            <p:cNvPr id="20"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6489"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
        <p:nvSpPr>
          <p:cNvPr id="16" name="Rectangle 15"/>
          <p:cNvSpPr/>
          <p:nvPr/>
        </p:nvSpPr>
        <p:spPr>
          <a:xfrm>
            <a:off x="228600" y="2057403"/>
            <a:ext cx="8686800" cy="461665"/>
          </a:xfrm>
          <a:prstGeom prst="rect">
            <a:avLst/>
          </a:prstGeom>
        </p:spPr>
        <p:txBody>
          <a:bodyPr wrap="square" lIns="91412" tIns="45705" rIns="91412" bIns="45705">
            <a:spAutoFit/>
          </a:bodyPr>
          <a:lstStyle/>
          <a:p>
            <a:pPr algn="ctr"/>
            <a:r>
              <a:rPr lang="en-US" sz="2400" b="1" dirty="0" smtClean="0">
                <a:solidFill>
                  <a:srgbClr val="000000"/>
                </a:solidFill>
              </a:rPr>
              <a:t>How important is it to brand instances with IDS Project?</a:t>
            </a:r>
          </a:p>
        </p:txBody>
      </p:sp>
      <p:pic>
        <p:nvPicPr>
          <p:cNvPr id="13" name="Picture 12" descr="C:\Documents and Settings\atraub\My Documents\Ids\Conferences\2010\start.png"/>
          <p:cNvPicPr/>
          <p:nvPr/>
        </p:nvPicPr>
        <p:blipFill>
          <a:blip r:embed="rId6" cstate="screen"/>
          <a:srcRect/>
          <a:stretch>
            <a:fillRect/>
          </a:stretch>
        </p:blipFill>
        <p:spPr bwMode="auto">
          <a:xfrm>
            <a:off x="152400" y="2895600"/>
            <a:ext cx="3276600" cy="1524000"/>
          </a:xfrm>
          <a:prstGeom prst="rect">
            <a:avLst/>
          </a:prstGeom>
          <a:noFill/>
          <a:ln w="9525">
            <a:noFill/>
            <a:miter lim="800000"/>
            <a:headEnd/>
            <a:tailEnd/>
          </a:ln>
        </p:spPr>
      </p:pic>
      <p:pic>
        <p:nvPicPr>
          <p:cNvPr id="14338" name="Picture 2"/>
          <p:cNvPicPr>
            <a:picLocks noChangeAspect="1" noChangeArrowheads="1"/>
          </p:cNvPicPr>
          <p:nvPr/>
        </p:nvPicPr>
        <p:blipFill>
          <a:blip r:embed="rId7" cstate="screen"/>
          <a:srcRect/>
          <a:stretch>
            <a:fillRect/>
          </a:stretch>
        </p:blipFill>
        <p:spPr bwMode="auto">
          <a:xfrm>
            <a:off x="5867403" y="2819403"/>
            <a:ext cx="2838450" cy="1249461"/>
          </a:xfrm>
          <a:prstGeom prst="rect">
            <a:avLst/>
          </a:prstGeom>
          <a:noFill/>
          <a:ln w="9525">
            <a:noFill/>
            <a:miter lim="800000"/>
            <a:headEnd/>
            <a:tailEnd/>
          </a:ln>
        </p:spPr>
      </p:pic>
      <p:pic>
        <p:nvPicPr>
          <p:cNvPr id="18" name="Content Placeholder 3"/>
          <p:cNvPicPr>
            <a:picLocks noGrp="1" noChangeAspect="1"/>
          </p:cNvPicPr>
          <p:nvPr>
            <p:ph idx="1"/>
          </p:nvPr>
        </p:nvPicPr>
        <p:blipFill>
          <a:blip r:embed="rId8" cstate="screen">
            <a:extLst>
              <a:ext uri="{28A0092B-C50C-407E-A947-70E740481C1C}">
                <a14:useLocalDpi xmlns:a14="http://schemas.microsoft.com/office/drawing/2010/main" xmlns="" val="0"/>
              </a:ext>
            </a:extLst>
          </a:blip>
          <a:stretch>
            <a:fillRect/>
          </a:stretch>
        </p:blipFill>
        <p:spPr>
          <a:xfrm>
            <a:off x="3657603" y="3581403"/>
            <a:ext cx="5276850" cy="1579107"/>
          </a:xfrm>
          <a:ln>
            <a:solidFill>
              <a:schemeClr val="accent1"/>
            </a:solidFill>
          </a:ln>
          <a:effectLst>
            <a:outerShdw blurRad="50800" dist="38100" dir="2700000" sx="102000" sy="102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33400" y="914403"/>
            <a:ext cx="7837714" cy="1098989"/>
          </a:xfrm>
        </p:spPr>
        <p:txBody>
          <a:bodyPr anchor="t"/>
          <a:lstStyle/>
          <a:p>
            <a:pPr eaLnBrk="1" hangingPunct="1"/>
            <a:r>
              <a:rPr lang="en-US" b="1" dirty="0" smtClean="0">
                <a:solidFill>
                  <a:schemeClr val="tx1"/>
                </a:solidFill>
                <a:latin typeface="Trebuchet MS" pitchFamily="34" charset="0"/>
              </a:rPr>
              <a:t>IDS Search Support</a:t>
            </a:r>
            <a:endParaRPr lang="en-US" dirty="0" smtClean="0">
              <a:solidFill>
                <a:schemeClr val="tx1"/>
              </a:solidFill>
              <a:latin typeface="Trebuchet MS" pitchFamily="34" charset="0"/>
            </a:endParaRPr>
          </a:p>
        </p:txBody>
      </p:sp>
      <p:grpSp>
        <p:nvGrpSpPr>
          <p:cNvPr id="2" name="Group 9"/>
          <p:cNvGrpSpPr>
            <a:grpSpLocks/>
          </p:cNvGrpSpPr>
          <p:nvPr/>
        </p:nvGrpSpPr>
        <p:grpSpPr bwMode="auto">
          <a:xfrm>
            <a:off x="0" y="-166786"/>
            <a:ext cx="9144000" cy="1309789"/>
            <a:chOff x="0" y="-312729"/>
            <a:chExt cx="9601200" cy="1057289"/>
          </a:xfrm>
        </p:grpSpPr>
        <p:sp>
          <p:nvSpPr>
            <p:cNvPr id="27" name="Rectangle 15"/>
            <p:cNvSpPr>
              <a:spLocks noChangeArrowheads="1"/>
            </p:cNvSpPr>
            <p:nvPr/>
          </p:nvSpPr>
          <p:spPr bwMode="auto">
            <a:xfrm>
              <a:off x="0" y="-178093"/>
              <a:ext cx="9601200" cy="736735"/>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6489" eaLnBrk="0" fontAlgn="base" hangingPunct="0">
                <a:spcBef>
                  <a:spcPct val="0"/>
                </a:spcBef>
                <a:spcAft>
                  <a:spcPct val="0"/>
                </a:spcAft>
                <a:buFontTx/>
                <a:buChar char="•"/>
                <a:defRPr/>
              </a:pPr>
              <a:endParaRPr lang="en-US" sz="3100" b="1" dirty="0">
                <a:solidFill>
                  <a:srgbClr val="000000"/>
                </a:solidFill>
                <a:ea typeface="ＭＳ Ｐゴシック" pitchFamily="-32" charset="-128"/>
                <a:cs typeface="Times New Roman" pitchFamily="18" charset="0"/>
              </a:endParaRPr>
            </a:p>
          </p:txBody>
        </p:sp>
        <p:pic>
          <p:nvPicPr>
            <p:cNvPr id="107533" name="Picture 20" descr="IDS final logo for PP"/>
            <p:cNvPicPr>
              <a:picLocks noChangeAspect="1" noChangeArrowheads="1"/>
            </p:cNvPicPr>
            <p:nvPr/>
          </p:nvPicPr>
          <p:blipFill>
            <a:blip r:embed="rId4" cstate="screen">
              <a:clrChange>
                <a:clrFrom>
                  <a:srgbClr val="41415D"/>
                </a:clrFrom>
                <a:clrTo>
                  <a:srgbClr val="41415D">
                    <a:alpha val="0"/>
                  </a:srgbClr>
                </a:clrTo>
              </a:clrChange>
            </a:blip>
            <a:srcRect/>
            <a:stretch>
              <a:fillRect/>
            </a:stretch>
          </p:blipFill>
          <p:spPr bwMode="auto">
            <a:xfrm>
              <a:off x="0" y="-312729"/>
              <a:ext cx="2819400" cy="1057289"/>
            </a:xfrm>
            <a:prstGeom prst="rect">
              <a:avLst/>
            </a:prstGeom>
            <a:noFill/>
            <a:ln w="9525">
              <a:noFill/>
              <a:miter lim="800000"/>
              <a:headEnd/>
              <a:tailEnd/>
            </a:ln>
          </p:spPr>
        </p:pic>
      </p:grpSp>
      <p:grpSp>
        <p:nvGrpSpPr>
          <p:cNvPr id="3" name="Group 13"/>
          <p:cNvGrpSpPr>
            <a:grpSpLocks/>
          </p:cNvGrpSpPr>
          <p:nvPr/>
        </p:nvGrpSpPr>
        <p:grpSpPr bwMode="auto">
          <a:xfrm>
            <a:off x="435433" y="6359638"/>
            <a:ext cx="8267095" cy="439596"/>
            <a:chOff x="304800" y="6225540"/>
            <a:chExt cx="8451314" cy="365760"/>
          </a:xfrm>
        </p:grpSpPr>
        <p:sp>
          <p:nvSpPr>
            <p:cNvPr id="14"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6489"/>
              <a:endParaRPr lang="en-US" dirty="0">
                <a:solidFill>
                  <a:srgbClr val="000000"/>
                </a:solidFill>
              </a:endParaRPr>
            </a:p>
          </p:txBody>
        </p:sp>
        <p:pic>
          <p:nvPicPr>
            <p:cNvPr id="15" name="Picture 15" descr="logo copy.jpg"/>
            <p:cNvPicPr>
              <a:picLocks noChangeAspect="1"/>
            </p:cNvPicPr>
            <p:nvPr/>
          </p:nvPicPr>
          <p:blipFill>
            <a:blip r:embed="rId5" cstate="screen"/>
            <a:srcRect/>
            <a:stretch>
              <a:fillRect/>
            </a:stretch>
          </p:blipFill>
          <p:spPr bwMode="auto">
            <a:xfrm>
              <a:off x="8315326" y="6225540"/>
              <a:ext cx="440788" cy="365760"/>
            </a:xfrm>
            <a:prstGeom prst="rect">
              <a:avLst/>
            </a:prstGeom>
            <a:noFill/>
            <a:ln w="9525">
              <a:noFill/>
              <a:miter lim="800000"/>
              <a:headEnd/>
              <a:tailEnd/>
            </a:ln>
          </p:spPr>
        </p:pic>
      </p:grpSp>
      <p:grpSp>
        <p:nvGrpSpPr>
          <p:cNvPr id="4" name="Group 17"/>
          <p:cNvGrpSpPr/>
          <p:nvPr/>
        </p:nvGrpSpPr>
        <p:grpSpPr>
          <a:xfrm>
            <a:off x="149290" y="6561906"/>
            <a:ext cx="8791510" cy="237022"/>
            <a:chOff x="156754" y="6824547"/>
            <a:chExt cx="9231086" cy="246514"/>
          </a:xfrm>
        </p:grpSpPr>
        <p:sp>
          <p:nvSpPr>
            <p:cNvPr id="19"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6489" fontAlgn="base">
                <a:spcBef>
                  <a:spcPct val="0"/>
                </a:spcBef>
                <a:spcAft>
                  <a:spcPct val="0"/>
                </a:spcAft>
                <a:defRPr/>
              </a:pPr>
              <a:fld id="{63243E49-5E72-4759-A2B4-AF367778799D}" type="slidenum">
                <a:rPr lang="en-US" sz="800">
                  <a:solidFill>
                    <a:srgbClr val="000000"/>
                  </a:solidFill>
                  <a:latin typeface="Trebuchet MS" pitchFamily="34" charset="0"/>
                </a:rPr>
                <a:pPr algn="r" defTabSz="866489" fontAlgn="base">
                  <a:spcBef>
                    <a:spcPct val="0"/>
                  </a:spcBef>
                  <a:spcAft>
                    <a:spcPct val="0"/>
                  </a:spcAft>
                  <a:defRPr/>
                </a:pPr>
                <a:t>12</a:t>
              </a:fld>
              <a:endParaRPr lang="en-US" sz="800" dirty="0">
                <a:solidFill>
                  <a:srgbClr val="000000"/>
                </a:solidFill>
                <a:latin typeface="Trebuchet MS" pitchFamily="34" charset="0"/>
              </a:endParaRPr>
            </a:p>
          </p:txBody>
        </p:sp>
        <p:sp>
          <p:nvSpPr>
            <p:cNvPr id="20"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6489"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
        <p:nvSpPr>
          <p:cNvPr id="16" name="Rectangle 15"/>
          <p:cNvSpPr/>
          <p:nvPr/>
        </p:nvSpPr>
        <p:spPr>
          <a:xfrm>
            <a:off x="304800" y="1752600"/>
            <a:ext cx="8686800" cy="4308842"/>
          </a:xfrm>
          <a:prstGeom prst="rect">
            <a:avLst/>
          </a:prstGeom>
        </p:spPr>
        <p:txBody>
          <a:bodyPr wrap="square" lIns="91412" tIns="45705" rIns="91412" bIns="45705">
            <a:spAutoFit/>
          </a:bodyPr>
          <a:lstStyle/>
          <a:p>
            <a:r>
              <a:rPr lang="en-US" sz="2400" b="1" dirty="0" smtClean="0">
                <a:solidFill>
                  <a:srgbClr val="000000"/>
                </a:solidFill>
              </a:rPr>
              <a:t>IDS Search support &amp; service provider:</a:t>
            </a:r>
          </a:p>
          <a:p>
            <a:pPr marL="457061" indent="-457061"/>
            <a:r>
              <a:rPr lang="en-US" sz="2400" b="1" dirty="0" smtClean="0">
                <a:solidFill>
                  <a:srgbClr val="000000"/>
                </a:solidFill>
              </a:rPr>
              <a:t>Maintenance team: 3 ‘volunteers’</a:t>
            </a:r>
          </a:p>
          <a:p>
            <a:pPr marL="457061" indent="-457061">
              <a:buFont typeface="Arial" pitchFamily="34" charset="0"/>
              <a:buChar char="•"/>
            </a:pPr>
            <a:r>
              <a:rPr lang="en-US" sz="2400" b="1" dirty="0" smtClean="0">
                <a:solidFill>
                  <a:srgbClr val="000000"/>
                </a:solidFill>
              </a:rPr>
              <a:t>How do we build teams (maintenance &amp; development) and keep development going?</a:t>
            </a:r>
          </a:p>
          <a:p>
            <a:pPr marL="457061" indent="-457061">
              <a:buFont typeface="Arial" pitchFamily="34" charset="0"/>
              <a:buChar char="•"/>
            </a:pPr>
            <a:r>
              <a:rPr lang="en-US" sz="2400" b="1" dirty="0" smtClean="0">
                <a:solidFill>
                  <a:srgbClr val="000000"/>
                </a:solidFill>
              </a:rPr>
              <a:t>Not 24 x 7, but commercial server is robust</a:t>
            </a:r>
          </a:p>
          <a:p>
            <a:pPr marL="457061" indent="-457061">
              <a:buFont typeface="Arial" pitchFamily="34" charset="0"/>
              <a:buChar char="•"/>
            </a:pPr>
            <a:r>
              <a:rPr lang="en-US" sz="2400" b="1" dirty="0" smtClean="0">
                <a:solidFill>
                  <a:srgbClr val="000000"/>
                </a:solidFill>
              </a:rPr>
              <a:t>Service calls on IDS Search Listserv: </a:t>
            </a:r>
            <a:r>
              <a:rPr lang="en-US" sz="2400" b="1" dirty="0" smtClean="0">
                <a:solidFill>
                  <a:srgbClr val="000000"/>
                </a:solidFill>
                <a:hlinkClick r:id="rId6"/>
              </a:rPr>
              <a:t>idssearch@project.org</a:t>
            </a:r>
            <a:r>
              <a:rPr lang="en-US" sz="2400" b="1" dirty="0" smtClean="0">
                <a:solidFill>
                  <a:srgbClr val="000000"/>
                </a:solidFill>
              </a:rPr>
              <a:t> </a:t>
            </a:r>
          </a:p>
          <a:p>
            <a:pPr marL="457061" indent="-457061">
              <a:buFont typeface="Arial" pitchFamily="34" charset="0"/>
              <a:buChar char="•"/>
            </a:pPr>
            <a:r>
              <a:rPr lang="en-US" sz="2400" b="1" dirty="0" smtClean="0">
                <a:solidFill>
                  <a:srgbClr val="000000"/>
                </a:solidFill>
              </a:rPr>
              <a:t>Libraries need to monitor OCLC system alerts if they want to know the status of Worldcat services such as Worldcat API.</a:t>
            </a:r>
          </a:p>
          <a:p>
            <a:pPr marL="457061" indent="-457061">
              <a:buFont typeface="Arial" pitchFamily="34" charset="0"/>
              <a:buChar char="•"/>
            </a:pPr>
            <a:r>
              <a:rPr lang="en-US" sz="2400" b="1" dirty="0" smtClean="0">
                <a:solidFill>
                  <a:srgbClr val="000000"/>
                </a:solidFill>
              </a:rPr>
              <a:t>Questions or concerns?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grpSp>
        <p:nvGrpSpPr>
          <p:cNvPr id="2" name="Group 9"/>
          <p:cNvGrpSpPr>
            <a:grpSpLocks/>
          </p:cNvGrpSpPr>
          <p:nvPr/>
        </p:nvGrpSpPr>
        <p:grpSpPr bwMode="auto">
          <a:xfrm>
            <a:off x="0" y="-166786"/>
            <a:ext cx="9144000" cy="1309789"/>
            <a:chOff x="0" y="-312729"/>
            <a:chExt cx="9601200" cy="1057289"/>
          </a:xfrm>
        </p:grpSpPr>
        <p:sp>
          <p:nvSpPr>
            <p:cNvPr id="27" name="Rectangle 15"/>
            <p:cNvSpPr>
              <a:spLocks noChangeArrowheads="1"/>
            </p:cNvSpPr>
            <p:nvPr/>
          </p:nvSpPr>
          <p:spPr bwMode="auto">
            <a:xfrm>
              <a:off x="0" y="-178093"/>
              <a:ext cx="9601200" cy="736735"/>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6489" eaLnBrk="0" fontAlgn="base" hangingPunct="0">
                <a:spcBef>
                  <a:spcPct val="0"/>
                </a:spcBef>
                <a:spcAft>
                  <a:spcPct val="0"/>
                </a:spcAft>
                <a:buFontTx/>
                <a:buChar char="•"/>
                <a:defRPr/>
              </a:pPr>
              <a:endParaRPr lang="en-US" sz="3100" b="1" dirty="0">
                <a:solidFill>
                  <a:srgbClr val="000000"/>
                </a:solidFill>
                <a:ea typeface="ＭＳ Ｐゴシック" pitchFamily="-32" charset="-128"/>
                <a:cs typeface="Times New Roman" pitchFamily="18" charset="0"/>
              </a:endParaRPr>
            </a:p>
          </p:txBody>
        </p:sp>
        <p:pic>
          <p:nvPicPr>
            <p:cNvPr id="107533" name="Picture 20" descr="IDS final logo for PP"/>
            <p:cNvPicPr>
              <a:picLocks noChangeAspect="1" noChangeArrowheads="1"/>
            </p:cNvPicPr>
            <p:nvPr/>
          </p:nvPicPr>
          <p:blipFill>
            <a:blip r:embed="rId4" cstate="screen">
              <a:clrChange>
                <a:clrFrom>
                  <a:srgbClr val="41415D"/>
                </a:clrFrom>
                <a:clrTo>
                  <a:srgbClr val="41415D">
                    <a:alpha val="0"/>
                  </a:srgbClr>
                </a:clrTo>
              </a:clrChange>
            </a:blip>
            <a:srcRect/>
            <a:stretch>
              <a:fillRect/>
            </a:stretch>
          </p:blipFill>
          <p:spPr bwMode="auto">
            <a:xfrm>
              <a:off x="0" y="-312729"/>
              <a:ext cx="2819400" cy="1057289"/>
            </a:xfrm>
            <a:prstGeom prst="rect">
              <a:avLst/>
            </a:prstGeom>
            <a:noFill/>
            <a:ln w="9525">
              <a:noFill/>
              <a:miter lim="800000"/>
              <a:headEnd/>
              <a:tailEnd/>
            </a:ln>
          </p:spPr>
        </p:pic>
      </p:grpSp>
      <p:sp>
        <p:nvSpPr>
          <p:cNvPr id="107522" name="Rectangle 2"/>
          <p:cNvSpPr>
            <a:spLocks noGrp="1" noChangeArrowheads="1"/>
          </p:cNvSpPr>
          <p:nvPr>
            <p:ph type="title"/>
          </p:nvPr>
        </p:nvSpPr>
        <p:spPr>
          <a:xfrm>
            <a:off x="1306286" y="0"/>
            <a:ext cx="7837714" cy="1098989"/>
          </a:xfrm>
        </p:spPr>
        <p:txBody>
          <a:bodyPr anchor="t"/>
          <a:lstStyle/>
          <a:p>
            <a:pPr algn="r" eaLnBrk="1" hangingPunct="1"/>
            <a:r>
              <a:rPr lang="en-US" sz="800" b="1" dirty="0" smtClean="0">
                <a:solidFill>
                  <a:schemeClr val="bg1"/>
                </a:solidFill>
                <a:latin typeface="Trebuchet MS" pitchFamily="34" charset="0"/>
              </a:rPr>
              <a:t/>
            </a:r>
            <a:br>
              <a:rPr lang="en-US" sz="800" b="1" dirty="0" smtClean="0">
                <a:solidFill>
                  <a:schemeClr val="bg1"/>
                </a:solidFill>
                <a:latin typeface="Trebuchet MS" pitchFamily="34" charset="0"/>
              </a:rPr>
            </a:br>
            <a:r>
              <a:rPr lang="en-US" sz="800" b="1" dirty="0" smtClean="0">
                <a:solidFill>
                  <a:schemeClr val="bg1"/>
                </a:solidFill>
                <a:latin typeface="Trebuchet MS" pitchFamily="34" charset="0"/>
              </a:rPr>
              <a:t/>
            </a:r>
            <a:br>
              <a:rPr lang="en-US" sz="800" b="1" dirty="0" smtClean="0">
                <a:solidFill>
                  <a:schemeClr val="bg1"/>
                </a:solidFill>
                <a:latin typeface="Trebuchet MS" pitchFamily="34" charset="0"/>
              </a:rPr>
            </a:br>
            <a:r>
              <a:rPr lang="en-US" sz="2400" b="1" dirty="0" smtClean="0">
                <a:solidFill>
                  <a:schemeClr val="bg1"/>
                </a:solidFill>
                <a:latin typeface="Trebuchet MS" pitchFamily="34" charset="0"/>
              </a:rPr>
              <a:t>IDS Search – OCLC Holdings</a:t>
            </a:r>
            <a:endParaRPr lang="en-US" sz="2400" dirty="0" smtClean="0">
              <a:solidFill>
                <a:schemeClr val="bg1"/>
              </a:solidFill>
              <a:latin typeface="Trebuchet MS" pitchFamily="34" charset="0"/>
            </a:endParaRPr>
          </a:p>
        </p:txBody>
      </p:sp>
      <p:grpSp>
        <p:nvGrpSpPr>
          <p:cNvPr id="3" name="Group 13"/>
          <p:cNvGrpSpPr>
            <a:grpSpLocks/>
          </p:cNvGrpSpPr>
          <p:nvPr/>
        </p:nvGrpSpPr>
        <p:grpSpPr bwMode="auto">
          <a:xfrm>
            <a:off x="435433" y="6359638"/>
            <a:ext cx="8267095" cy="439596"/>
            <a:chOff x="304800" y="6225540"/>
            <a:chExt cx="8451314" cy="365760"/>
          </a:xfrm>
        </p:grpSpPr>
        <p:sp>
          <p:nvSpPr>
            <p:cNvPr id="14"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6489"/>
              <a:endParaRPr lang="en-US" dirty="0">
                <a:solidFill>
                  <a:srgbClr val="000000"/>
                </a:solidFill>
              </a:endParaRPr>
            </a:p>
          </p:txBody>
        </p:sp>
        <p:pic>
          <p:nvPicPr>
            <p:cNvPr id="15" name="Picture 15" descr="logo copy.jpg"/>
            <p:cNvPicPr>
              <a:picLocks noChangeAspect="1"/>
            </p:cNvPicPr>
            <p:nvPr/>
          </p:nvPicPr>
          <p:blipFill>
            <a:blip r:embed="rId5" cstate="screen"/>
            <a:srcRect/>
            <a:stretch>
              <a:fillRect/>
            </a:stretch>
          </p:blipFill>
          <p:spPr bwMode="auto">
            <a:xfrm>
              <a:off x="8315326" y="6225540"/>
              <a:ext cx="440788" cy="365760"/>
            </a:xfrm>
            <a:prstGeom prst="rect">
              <a:avLst/>
            </a:prstGeom>
            <a:noFill/>
            <a:ln w="9525">
              <a:noFill/>
              <a:miter lim="800000"/>
              <a:headEnd/>
              <a:tailEnd/>
            </a:ln>
          </p:spPr>
        </p:pic>
      </p:grpSp>
      <p:grpSp>
        <p:nvGrpSpPr>
          <p:cNvPr id="4" name="Group 17"/>
          <p:cNvGrpSpPr/>
          <p:nvPr/>
        </p:nvGrpSpPr>
        <p:grpSpPr>
          <a:xfrm>
            <a:off x="149290" y="6561906"/>
            <a:ext cx="8791510" cy="237022"/>
            <a:chOff x="156754" y="6824547"/>
            <a:chExt cx="9231086" cy="246514"/>
          </a:xfrm>
        </p:grpSpPr>
        <p:sp>
          <p:nvSpPr>
            <p:cNvPr id="19"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6489" fontAlgn="base">
                <a:spcBef>
                  <a:spcPct val="0"/>
                </a:spcBef>
                <a:spcAft>
                  <a:spcPct val="0"/>
                </a:spcAft>
                <a:defRPr/>
              </a:pPr>
              <a:fld id="{63243E49-5E72-4759-A2B4-AF367778799D}" type="slidenum">
                <a:rPr lang="en-US" sz="800">
                  <a:solidFill>
                    <a:srgbClr val="000000"/>
                  </a:solidFill>
                  <a:latin typeface="Trebuchet MS" pitchFamily="34" charset="0"/>
                </a:rPr>
                <a:pPr algn="r" defTabSz="866489" fontAlgn="base">
                  <a:spcBef>
                    <a:spcPct val="0"/>
                  </a:spcBef>
                  <a:spcAft>
                    <a:spcPct val="0"/>
                  </a:spcAft>
                  <a:defRPr/>
                </a:pPr>
                <a:t>13</a:t>
              </a:fld>
              <a:endParaRPr lang="en-US" sz="800" dirty="0">
                <a:solidFill>
                  <a:srgbClr val="000000"/>
                </a:solidFill>
                <a:latin typeface="Trebuchet MS" pitchFamily="34" charset="0"/>
              </a:endParaRPr>
            </a:p>
          </p:txBody>
        </p:sp>
        <p:sp>
          <p:nvSpPr>
            <p:cNvPr id="20"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6489"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
        <p:nvSpPr>
          <p:cNvPr id="16" name="Rectangle 15"/>
          <p:cNvSpPr/>
          <p:nvPr/>
        </p:nvSpPr>
        <p:spPr>
          <a:xfrm>
            <a:off x="0" y="1676401"/>
            <a:ext cx="5181600" cy="3154679"/>
          </a:xfrm>
          <a:prstGeom prst="rect">
            <a:avLst/>
          </a:prstGeom>
        </p:spPr>
        <p:txBody>
          <a:bodyPr wrap="square" lIns="91412" tIns="45705" rIns="91412" bIns="45705">
            <a:spAutoFit/>
          </a:bodyPr>
          <a:lstStyle/>
          <a:p>
            <a:r>
              <a:rPr lang="en-US" sz="2400" b="1" dirty="0" smtClean="0">
                <a:solidFill>
                  <a:srgbClr val="000000"/>
                </a:solidFill>
              </a:rPr>
              <a:t>Worldcat API relies on up-to-date OCLC holdings</a:t>
            </a:r>
          </a:p>
          <a:p>
            <a:endParaRPr lang="en-US" sz="2400" b="1" dirty="0" smtClean="0">
              <a:solidFill>
                <a:srgbClr val="000000"/>
              </a:solidFill>
            </a:endParaRPr>
          </a:p>
          <a:p>
            <a:pPr marL="457061" indent="-457061"/>
            <a:r>
              <a:rPr lang="en-US" sz="2400" dirty="0" smtClean="0">
                <a:solidFill>
                  <a:srgbClr val="000000"/>
                </a:solidFill>
              </a:rPr>
              <a:t>	OCLC Reclamation &amp; Synchronization</a:t>
            </a:r>
          </a:p>
          <a:p>
            <a:pPr marL="914121" lvl="1" indent="-457061"/>
            <a:r>
              <a:rPr lang="en-US" sz="1200" dirty="0" smtClean="0">
                <a:hlinkClick r:id="rId6"/>
              </a:rPr>
              <a:t>http://www.oclc.org/batchprocessing/options/holdings/set/</a:t>
            </a:r>
            <a:endParaRPr lang="en-US" sz="1200" dirty="0" smtClean="0"/>
          </a:p>
          <a:p>
            <a:pPr marL="914121" lvl="1" indent="-457061"/>
            <a:endParaRPr lang="en-US" sz="1200" dirty="0">
              <a:solidFill>
                <a:srgbClr val="000000"/>
              </a:solidFill>
            </a:endParaRPr>
          </a:p>
          <a:p>
            <a:pPr marL="914121" lvl="1" indent="-457061"/>
            <a:endParaRPr lang="en-US" sz="2400" dirty="0" smtClean="0">
              <a:solidFill>
                <a:srgbClr val="000000"/>
              </a:solidFill>
            </a:endParaRPr>
          </a:p>
          <a:p>
            <a:pPr marL="914121" lvl="1" indent="-457061"/>
            <a:r>
              <a:rPr lang="en-US" sz="2400" dirty="0" smtClean="0">
                <a:solidFill>
                  <a:srgbClr val="000000"/>
                </a:solidFill>
              </a:rPr>
              <a:t>Maggie Horn, SUNY OLIS</a:t>
            </a:r>
            <a:endParaRPr lang="en-US" sz="2400" dirty="0">
              <a:solidFill>
                <a:srgbClr val="FF0000"/>
              </a:solidFill>
            </a:endParaRPr>
          </a:p>
        </p:txBody>
      </p:sp>
      <p:pic>
        <p:nvPicPr>
          <p:cNvPr id="1026" name="Picture 2"/>
          <p:cNvPicPr>
            <a:picLocks noChangeAspect="1" noChangeArrowheads="1"/>
          </p:cNvPicPr>
          <p:nvPr/>
        </p:nvPicPr>
        <p:blipFill>
          <a:blip r:embed="rId7" cstate="screen"/>
          <a:srcRect/>
          <a:stretch>
            <a:fillRect/>
          </a:stretch>
        </p:blipFill>
        <p:spPr bwMode="auto">
          <a:xfrm>
            <a:off x="4800600" y="2209800"/>
            <a:ext cx="4191000" cy="40309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33400" y="914403"/>
            <a:ext cx="7837714" cy="1098989"/>
          </a:xfrm>
        </p:spPr>
        <p:txBody>
          <a:bodyPr anchor="t"/>
          <a:lstStyle/>
          <a:p>
            <a:pPr eaLnBrk="1" hangingPunct="1"/>
            <a:r>
              <a:rPr lang="en-US" b="1" dirty="0" smtClean="0">
                <a:solidFill>
                  <a:schemeClr val="tx1"/>
                </a:solidFill>
                <a:latin typeface="Trebuchet MS" pitchFamily="34" charset="0"/>
              </a:rPr>
              <a:t>IDS Search</a:t>
            </a:r>
            <a:endParaRPr lang="en-US" dirty="0" smtClean="0">
              <a:solidFill>
                <a:schemeClr val="tx1"/>
              </a:solidFill>
              <a:latin typeface="Trebuchet MS" pitchFamily="34" charset="0"/>
            </a:endParaRPr>
          </a:p>
        </p:txBody>
      </p:sp>
      <p:grpSp>
        <p:nvGrpSpPr>
          <p:cNvPr id="2" name="Group 9"/>
          <p:cNvGrpSpPr>
            <a:grpSpLocks/>
          </p:cNvGrpSpPr>
          <p:nvPr/>
        </p:nvGrpSpPr>
        <p:grpSpPr bwMode="auto">
          <a:xfrm>
            <a:off x="0" y="-166786"/>
            <a:ext cx="9144000" cy="1309789"/>
            <a:chOff x="0" y="-312729"/>
            <a:chExt cx="9601200" cy="1057289"/>
          </a:xfrm>
        </p:grpSpPr>
        <p:sp>
          <p:nvSpPr>
            <p:cNvPr id="27" name="Rectangle 15"/>
            <p:cNvSpPr>
              <a:spLocks noChangeArrowheads="1"/>
            </p:cNvSpPr>
            <p:nvPr/>
          </p:nvSpPr>
          <p:spPr bwMode="auto">
            <a:xfrm>
              <a:off x="0" y="-178093"/>
              <a:ext cx="9601200" cy="736735"/>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6489" eaLnBrk="0" fontAlgn="base" hangingPunct="0">
                <a:spcBef>
                  <a:spcPct val="0"/>
                </a:spcBef>
                <a:spcAft>
                  <a:spcPct val="0"/>
                </a:spcAft>
                <a:buFontTx/>
                <a:buChar char="•"/>
                <a:defRPr/>
              </a:pPr>
              <a:endParaRPr lang="en-US" sz="3100" b="1" dirty="0">
                <a:solidFill>
                  <a:srgbClr val="000000"/>
                </a:solidFill>
                <a:ea typeface="ＭＳ Ｐゴシック" pitchFamily="-32" charset="-128"/>
                <a:cs typeface="Times New Roman" pitchFamily="18" charset="0"/>
              </a:endParaRPr>
            </a:p>
          </p:txBody>
        </p:sp>
        <p:pic>
          <p:nvPicPr>
            <p:cNvPr id="107533" name="Picture 20" descr="IDS final logo for PP"/>
            <p:cNvPicPr>
              <a:picLocks noChangeAspect="1" noChangeArrowheads="1"/>
            </p:cNvPicPr>
            <p:nvPr/>
          </p:nvPicPr>
          <p:blipFill>
            <a:blip r:embed="rId4" cstate="screen">
              <a:clrChange>
                <a:clrFrom>
                  <a:srgbClr val="41415D"/>
                </a:clrFrom>
                <a:clrTo>
                  <a:srgbClr val="41415D">
                    <a:alpha val="0"/>
                  </a:srgbClr>
                </a:clrTo>
              </a:clrChange>
            </a:blip>
            <a:srcRect/>
            <a:stretch>
              <a:fillRect/>
            </a:stretch>
          </p:blipFill>
          <p:spPr bwMode="auto">
            <a:xfrm>
              <a:off x="0" y="-312729"/>
              <a:ext cx="2819400" cy="1057289"/>
            </a:xfrm>
            <a:prstGeom prst="rect">
              <a:avLst/>
            </a:prstGeom>
            <a:noFill/>
            <a:ln w="9525">
              <a:noFill/>
              <a:miter lim="800000"/>
              <a:headEnd/>
              <a:tailEnd/>
            </a:ln>
          </p:spPr>
        </p:pic>
      </p:grpSp>
      <p:grpSp>
        <p:nvGrpSpPr>
          <p:cNvPr id="3" name="Group 13"/>
          <p:cNvGrpSpPr>
            <a:grpSpLocks/>
          </p:cNvGrpSpPr>
          <p:nvPr/>
        </p:nvGrpSpPr>
        <p:grpSpPr bwMode="auto">
          <a:xfrm>
            <a:off x="435433" y="6359638"/>
            <a:ext cx="8267095" cy="439596"/>
            <a:chOff x="304800" y="6225540"/>
            <a:chExt cx="8451314" cy="365760"/>
          </a:xfrm>
        </p:grpSpPr>
        <p:sp>
          <p:nvSpPr>
            <p:cNvPr id="14"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6489"/>
              <a:endParaRPr lang="en-US" dirty="0">
                <a:solidFill>
                  <a:srgbClr val="000000"/>
                </a:solidFill>
              </a:endParaRPr>
            </a:p>
          </p:txBody>
        </p:sp>
        <p:pic>
          <p:nvPicPr>
            <p:cNvPr id="15" name="Picture 15" descr="logo copy.jpg"/>
            <p:cNvPicPr>
              <a:picLocks noChangeAspect="1"/>
            </p:cNvPicPr>
            <p:nvPr/>
          </p:nvPicPr>
          <p:blipFill>
            <a:blip r:embed="rId5" cstate="screen"/>
            <a:srcRect/>
            <a:stretch>
              <a:fillRect/>
            </a:stretch>
          </p:blipFill>
          <p:spPr bwMode="auto">
            <a:xfrm>
              <a:off x="8315326" y="6225540"/>
              <a:ext cx="440788" cy="365760"/>
            </a:xfrm>
            <a:prstGeom prst="rect">
              <a:avLst/>
            </a:prstGeom>
            <a:noFill/>
            <a:ln w="9525">
              <a:noFill/>
              <a:miter lim="800000"/>
              <a:headEnd/>
              <a:tailEnd/>
            </a:ln>
          </p:spPr>
        </p:pic>
      </p:grpSp>
      <p:grpSp>
        <p:nvGrpSpPr>
          <p:cNvPr id="4" name="Group 17"/>
          <p:cNvGrpSpPr/>
          <p:nvPr/>
        </p:nvGrpSpPr>
        <p:grpSpPr>
          <a:xfrm>
            <a:off x="149290" y="6561906"/>
            <a:ext cx="8791510" cy="237022"/>
            <a:chOff x="156754" y="6824547"/>
            <a:chExt cx="9231086" cy="246514"/>
          </a:xfrm>
        </p:grpSpPr>
        <p:sp>
          <p:nvSpPr>
            <p:cNvPr id="19"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6489" fontAlgn="base">
                <a:spcBef>
                  <a:spcPct val="0"/>
                </a:spcBef>
                <a:spcAft>
                  <a:spcPct val="0"/>
                </a:spcAft>
                <a:defRPr/>
              </a:pPr>
              <a:fld id="{63243E49-5E72-4759-A2B4-AF367778799D}" type="slidenum">
                <a:rPr lang="en-US" sz="800">
                  <a:solidFill>
                    <a:srgbClr val="000000"/>
                  </a:solidFill>
                  <a:latin typeface="Trebuchet MS" pitchFamily="34" charset="0"/>
                </a:rPr>
                <a:pPr algn="r" defTabSz="866489" fontAlgn="base">
                  <a:spcBef>
                    <a:spcPct val="0"/>
                  </a:spcBef>
                  <a:spcAft>
                    <a:spcPct val="0"/>
                  </a:spcAft>
                  <a:defRPr/>
                </a:pPr>
                <a:t>14</a:t>
              </a:fld>
              <a:endParaRPr lang="en-US" sz="800" dirty="0">
                <a:solidFill>
                  <a:srgbClr val="000000"/>
                </a:solidFill>
                <a:latin typeface="Trebuchet MS" pitchFamily="34" charset="0"/>
              </a:endParaRPr>
            </a:p>
          </p:txBody>
        </p:sp>
        <p:sp>
          <p:nvSpPr>
            <p:cNvPr id="20"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6489"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
        <p:nvSpPr>
          <p:cNvPr id="16" name="Rectangle 15"/>
          <p:cNvSpPr/>
          <p:nvPr/>
        </p:nvSpPr>
        <p:spPr>
          <a:xfrm>
            <a:off x="228600" y="1828800"/>
            <a:ext cx="8686800" cy="2677626"/>
          </a:xfrm>
          <a:prstGeom prst="rect">
            <a:avLst/>
          </a:prstGeom>
        </p:spPr>
        <p:txBody>
          <a:bodyPr wrap="square" lIns="91412" tIns="45705" rIns="91412" bIns="45705">
            <a:spAutoFit/>
          </a:bodyPr>
          <a:lstStyle/>
          <a:p>
            <a:r>
              <a:rPr lang="en-US" sz="2400" b="1" dirty="0">
                <a:solidFill>
                  <a:srgbClr val="000000"/>
                </a:solidFill>
              </a:rPr>
              <a:t>Worldcat API relies on up-to-date OCLC </a:t>
            </a:r>
            <a:r>
              <a:rPr lang="en-US" sz="2400" b="1" dirty="0" smtClean="0">
                <a:solidFill>
                  <a:srgbClr val="000000"/>
                </a:solidFill>
              </a:rPr>
              <a:t>holdings</a:t>
            </a:r>
            <a:endParaRPr lang="en-US" sz="2400" dirty="0" smtClean="0">
              <a:solidFill>
                <a:srgbClr val="000000"/>
              </a:solidFill>
            </a:endParaRPr>
          </a:p>
          <a:p>
            <a:pPr marL="457061" indent="-457061">
              <a:buFont typeface="Arial" pitchFamily="34" charset="0"/>
              <a:buChar char="•"/>
            </a:pPr>
            <a:r>
              <a:rPr lang="en-US" sz="2400" dirty="0" smtClean="0">
                <a:solidFill>
                  <a:srgbClr val="000000"/>
                </a:solidFill>
              </a:rPr>
              <a:t>Problems </a:t>
            </a:r>
            <a:r>
              <a:rPr lang="en-US" sz="2400" dirty="0">
                <a:solidFill>
                  <a:srgbClr val="000000"/>
                </a:solidFill>
              </a:rPr>
              <a:t>with ‘local’ data: </a:t>
            </a:r>
          </a:p>
          <a:p>
            <a:pPr marL="914121" lvl="1" indent="-457061">
              <a:buFont typeface="Arial" pitchFamily="34" charset="0"/>
              <a:buChar char="•"/>
            </a:pPr>
            <a:r>
              <a:rPr lang="en-US" sz="2400" dirty="0">
                <a:solidFill>
                  <a:srgbClr val="000000"/>
                </a:solidFill>
              </a:rPr>
              <a:t>Reserves personal copy</a:t>
            </a:r>
          </a:p>
          <a:p>
            <a:pPr marL="914121" lvl="1" indent="-457061">
              <a:buFont typeface="Arial" pitchFamily="34" charset="0"/>
              <a:buChar char="•"/>
            </a:pPr>
            <a:r>
              <a:rPr lang="en-US" sz="2400" dirty="0">
                <a:solidFill>
                  <a:srgbClr val="000000"/>
                </a:solidFill>
              </a:rPr>
              <a:t>Collection codes</a:t>
            </a:r>
          </a:p>
          <a:p>
            <a:pPr marL="914121" lvl="1" indent="-457061">
              <a:buFont typeface="Arial" pitchFamily="34" charset="0"/>
              <a:buChar char="•"/>
            </a:pPr>
            <a:r>
              <a:rPr lang="en-US" sz="2400" dirty="0">
                <a:solidFill>
                  <a:srgbClr val="000000"/>
                </a:solidFill>
              </a:rPr>
              <a:t>eBook Purchase-on-Demand and other eBook subscription cataloging conundrums.  </a:t>
            </a:r>
          </a:p>
          <a:p>
            <a:endParaRPr lang="en-US" sz="2400" dirty="0">
              <a:solidFill>
                <a:srgbClr val="FF00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33400" y="914403"/>
            <a:ext cx="7837714" cy="1098989"/>
          </a:xfrm>
        </p:spPr>
        <p:txBody>
          <a:bodyPr anchor="t"/>
          <a:lstStyle/>
          <a:p>
            <a:pPr eaLnBrk="1" hangingPunct="1"/>
            <a:r>
              <a:rPr lang="en-US" b="1" dirty="0" smtClean="0">
                <a:solidFill>
                  <a:schemeClr val="tx1"/>
                </a:solidFill>
                <a:latin typeface="Trebuchet MS" pitchFamily="34" charset="0"/>
              </a:rPr>
              <a:t>IDS Search</a:t>
            </a:r>
            <a:endParaRPr lang="en-US" dirty="0" smtClean="0">
              <a:solidFill>
                <a:schemeClr val="tx1"/>
              </a:solidFill>
              <a:latin typeface="Trebuchet MS" pitchFamily="34" charset="0"/>
            </a:endParaRPr>
          </a:p>
        </p:txBody>
      </p:sp>
      <p:grpSp>
        <p:nvGrpSpPr>
          <p:cNvPr id="2" name="Group 9"/>
          <p:cNvGrpSpPr>
            <a:grpSpLocks/>
          </p:cNvGrpSpPr>
          <p:nvPr/>
        </p:nvGrpSpPr>
        <p:grpSpPr bwMode="auto">
          <a:xfrm>
            <a:off x="0" y="-166786"/>
            <a:ext cx="9144000" cy="1309789"/>
            <a:chOff x="0" y="-312729"/>
            <a:chExt cx="9601200" cy="1057289"/>
          </a:xfrm>
        </p:grpSpPr>
        <p:sp>
          <p:nvSpPr>
            <p:cNvPr id="27" name="Rectangle 15"/>
            <p:cNvSpPr>
              <a:spLocks noChangeArrowheads="1"/>
            </p:cNvSpPr>
            <p:nvPr/>
          </p:nvSpPr>
          <p:spPr bwMode="auto">
            <a:xfrm>
              <a:off x="0" y="-178093"/>
              <a:ext cx="9601200" cy="736735"/>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6489" eaLnBrk="0" fontAlgn="base" hangingPunct="0">
                <a:spcBef>
                  <a:spcPct val="0"/>
                </a:spcBef>
                <a:spcAft>
                  <a:spcPct val="0"/>
                </a:spcAft>
                <a:buFontTx/>
                <a:buChar char="•"/>
                <a:defRPr/>
              </a:pPr>
              <a:endParaRPr lang="en-US" sz="3100" b="1" dirty="0">
                <a:solidFill>
                  <a:srgbClr val="000000"/>
                </a:solidFill>
                <a:ea typeface="ＭＳ Ｐゴシック" pitchFamily="-32" charset="-128"/>
                <a:cs typeface="Times New Roman" pitchFamily="18" charset="0"/>
              </a:endParaRPr>
            </a:p>
          </p:txBody>
        </p:sp>
        <p:pic>
          <p:nvPicPr>
            <p:cNvPr id="107533" name="Picture 20" descr="IDS final logo for PP"/>
            <p:cNvPicPr>
              <a:picLocks noChangeAspect="1" noChangeArrowheads="1"/>
            </p:cNvPicPr>
            <p:nvPr/>
          </p:nvPicPr>
          <p:blipFill>
            <a:blip r:embed="rId4" cstate="screen">
              <a:clrChange>
                <a:clrFrom>
                  <a:srgbClr val="41415D"/>
                </a:clrFrom>
                <a:clrTo>
                  <a:srgbClr val="41415D">
                    <a:alpha val="0"/>
                  </a:srgbClr>
                </a:clrTo>
              </a:clrChange>
            </a:blip>
            <a:srcRect/>
            <a:stretch>
              <a:fillRect/>
            </a:stretch>
          </p:blipFill>
          <p:spPr bwMode="auto">
            <a:xfrm>
              <a:off x="0" y="-312729"/>
              <a:ext cx="2819400" cy="1057289"/>
            </a:xfrm>
            <a:prstGeom prst="rect">
              <a:avLst/>
            </a:prstGeom>
            <a:noFill/>
            <a:ln w="9525">
              <a:noFill/>
              <a:miter lim="800000"/>
              <a:headEnd/>
              <a:tailEnd/>
            </a:ln>
          </p:spPr>
        </p:pic>
      </p:grpSp>
      <p:grpSp>
        <p:nvGrpSpPr>
          <p:cNvPr id="3" name="Group 13"/>
          <p:cNvGrpSpPr>
            <a:grpSpLocks/>
          </p:cNvGrpSpPr>
          <p:nvPr/>
        </p:nvGrpSpPr>
        <p:grpSpPr bwMode="auto">
          <a:xfrm>
            <a:off x="435433" y="6359638"/>
            <a:ext cx="8267095" cy="439596"/>
            <a:chOff x="304800" y="6225540"/>
            <a:chExt cx="8451314" cy="365760"/>
          </a:xfrm>
        </p:grpSpPr>
        <p:sp>
          <p:nvSpPr>
            <p:cNvPr id="14"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6489"/>
              <a:endParaRPr lang="en-US" dirty="0">
                <a:solidFill>
                  <a:srgbClr val="000000"/>
                </a:solidFill>
              </a:endParaRPr>
            </a:p>
          </p:txBody>
        </p:sp>
        <p:pic>
          <p:nvPicPr>
            <p:cNvPr id="15" name="Picture 15" descr="logo copy.jpg"/>
            <p:cNvPicPr>
              <a:picLocks noChangeAspect="1"/>
            </p:cNvPicPr>
            <p:nvPr/>
          </p:nvPicPr>
          <p:blipFill>
            <a:blip r:embed="rId5" cstate="screen"/>
            <a:srcRect/>
            <a:stretch>
              <a:fillRect/>
            </a:stretch>
          </p:blipFill>
          <p:spPr bwMode="auto">
            <a:xfrm>
              <a:off x="8315326" y="6225540"/>
              <a:ext cx="440788" cy="365760"/>
            </a:xfrm>
            <a:prstGeom prst="rect">
              <a:avLst/>
            </a:prstGeom>
            <a:noFill/>
            <a:ln w="9525">
              <a:noFill/>
              <a:miter lim="800000"/>
              <a:headEnd/>
              <a:tailEnd/>
            </a:ln>
          </p:spPr>
        </p:pic>
      </p:grpSp>
      <p:grpSp>
        <p:nvGrpSpPr>
          <p:cNvPr id="4" name="Group 17"/>
          <p:cNvGrpSpPr/>
          <p:nvPr/>
        </p:nvGrpSpPr>
        <p:grpSpPr>
          <a:xfrm>
            <a:off x="149290" y="6561906"/>
            <a:ext cx="8791510" cy="237022"/>
            <a:chOff x="156754" y="6824547"/>
            <a:chExt cx="9231086" cy="246514"/>
          </a:xfrm>
        </p:grpSpPr>
        <p:sp>
          <p:nvSpPr>
            <p:cNvPr id="19"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6489" fontAlgn="base">
                <a:spcBef>
                  <a:spcPct val="0"/>
                </a:spcBef>
                <a:spcAft>
                  <a:spcPct val="0"/>
                </a:spcAft>
                <a:defRPr/>
              </a:pPr>
              <a:fld id="{63243E49-5E72-4759-A2B4-AF367778799D}" type="slidenum">
                <a:rPr lang="en-US" sz="800">
                  <a:solidFill>
                    <a:srgbClr val="000000"/>
                  </a:solidFill>
                  <a:latin typeface="Trebuchet MS" pitchFamily="34" charset="0"/>
                </a:rPr>
                <a:pPr algn="r" defTabSz="866489" fontAlgn="base">
                  <a:spcBef>
                    <a:spcPct val="0"/>
                  </a:spcBef>
                  <a:spcAft>
                    <a:spcPct val="0"/>
                  </a:spcAft>
                  <a:defRPr/>
                </a:pPr>
                <a:t>15</a:t>
              </a:fld>
              <a:endParaRPr lang="en-US" sz="800" dirty="0">
                <a:solidFill>
                  <a:srgbClr val="000000"/>
                </a:solidFill>
                <a:latin typeface="Trebuchet MS" pitchFamily="34" charset="0"/>
              </a:endParaRPr>
            </a:p>
          </p:txBody>
        </p:sp>
        <p:sp>
          <p:nvSpPr>
            <p:cNvPr id="20"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6489"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
        <p:nvSpPr>
          <p:cNvPr id="16" name="Rectangle 15"/>
          <p:cNvSpPr/>
          <p:nvPr/>
        </p:nvSpPr>
        <p:spPr>
          <a:xfrm>
            <a:off x="304800" y="1828800"/>
            <a:ext cx="8686800" cy="2769959"/>
          </a:xfrm>
          <a:prstGeom prst="rect">
            <a:avLst/>
          </a:prstGeom>
        </p:spPr>
        <p:txBody>
          <a:bodyPr wrap="square" lIns="91412" tIns="45705" rIns="91412" bIns="45705">
            <a:spAutoFit/>
          </a:bodyPr>
          <a:lstStyle/>
          <a:p>
            <a:r>
              <a:rPr lang="en-US" sz="2400" b="1" dirty="0" smtClean="0">
                <a:solidFill>
                  <a:srgbClr val="000000"/>
                </a:solidFill>
              </a:rPr>
              <a:t>Future Enhancements</a:t>
            </a:r>
          </a:p>
          <a:p>
            <a:pPr marL="457061" indent="-457061">
              <a:lnSpc>
                <a:spcPct val="150000"/>
              </a:lnSpc>
              <a:buFont typeface="Arial" pitchFamily="34" charset="0"/>
              <a:buChar char="•"/>
            </a:pPr>
            <a:r>
              <a:rPr lang="en-US" sz="2400" dirty="0" smtClean="0">
                <a:solidFill>
                  <a:srgbClr val="000000"/>
                </a:solidFill>
              </a:rPr>
              <a:t>Articles – metadata searching</a:t>
            </a:r>
          </a:p>
          <a:p>
            <a:pPr marL="457061" indent="-457061">
              <a:lnSpc>
                <a:spcPct val="150000"/>
              </a:lnSpc>
              <a:buFont typeface="Arial" pitchFamily="34" charset="0"/>
              <a:buChar char="•"/>
            </a:pPr>
            <a:r>
              <a:rPr lang="en-US" sz="2400" dirty="0" smtClean="0">
                <a:solidFill>
                  <a:srgbClr val="000000"/>
                </a:solidFill>
              </a:rPr>
              <a:t>Circulation Availability Service</a:t>
            </a:r>
          </a:p>
          <a:p>
            <a:pPr marL="457061" indent="-457061">
              <a:lnSpc>
                <a:spcPct val="150000"/>
              </a:lnSpc>
              <a:buFont typeface="Arial" pitchFamily="34" charset="0"/>
              <a:buChar char="•"/>
            </a:pPr>
            <a:r>
              <a:rPr lang="en-US" sz="2400" dirty="0" smtClean="0">
                <a:solidFill>
                  <a:srgbClr val="000000"/>
                </a:solidFill>
              </a:rPr>
              <a:t>Digital Libraries – OAI searching</a:t>
            </a:r>
          </a:p>
          <a:p>
            <a:pPr marL="457061" indent="-457061">
              <a:lnSpc>
                <a:spcPct val="150000"/>
              </a:lnSpc>
              <a:buFont typeface="Arial" pitchFamily="34" charset="0"/>
              <a:buChar char="•"/>
            </a:pPr>
            <a:r>
              <a:rPr lang="en-US" sz="2400" dirty="0" smtClean="0">
                <a:solidFill>
                  <a:srgbClr val="FF0000"/>
                </a:solidFill>
              </a:rPr>
              <a:t>Other?</a:t>
            </a:r>
            <a:endParaRPr lang="en-US" sz="2400" dirty="0">
              <a:solidFill>
                <a:srgbClr val="FF000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33400" y="914403"/>
            <a:ext cx="7837714" cy="1098989"/>
          </a:xfrm>
        </p:spPr>
        <p:txBody>
          <a:bodyPr anchor="t"/>
          <a:lstStyle/>
          <a:p>
            <a:pPr eaLnBrk="1" hangingPunct="1"/>
            <a:r>
              <a:rPr lang="en-US" b="1" dirty="0" smtClean="0">
                <a:solidFill>
                  <a:schemeClr val="tx1"/>
                </a:solidFill>
                <a:latin typeface="Trebuchet MS" pitchFamily="34" charset="0"/>
              </a:rPr>
              <a:t>IDS Search Release</a:t>
            </a:r>
            <a:endParaRPr lang="en-US" dirty="0" smtClean="0">
              <a:solidFill>
                <a:schemeClr val="tx1"/>
              </a:solidFill>
              <a:latin typeface="Trebuchet MS" pitchFamily="34" charset="0"/>
            </a:endParaRPr>
          </a:p>
        </p:txBody>
      </p:sp>
      <p:grpSp>
        <p:nvGrpSpPr>
          <p:cNvPr id="2" name="Group 9"/>
          <p:cNvGrpSpPr>
            <a:grpSpLocks/>
          </p:cNvGrpSpPr>
          <p:nvPr/>
        </p:nvGrpSpPr>
        <p:grpSpPr bwMode="auto">
          <a:xfrm>
            <a:off x="0" y="-166786"/>
            <a:ext cx="9144000" cy="1309789"/>
            <a:chOff x="0" y="-312729"/>
            <a:chExt cx="9601200" cy="1057289"/>
          </a:xfrm>
        </p:grpSpPr>
        <p:sp>
          <p:nvSpPr>
            <p:cNvPr id="27" name="Rectangle 15"/>
            <p:cNvSpPr>
              <a:spLocks noChangeArrowheads="1"/>
            </p:cNvSpPr>
            <p:nvPr/>
          </p:nvSpPr>
          <p:spPr bwMode="auto">
            <a:xfrm>
              <a:off x="0" y="-178093"/>
              <a:ext cx="9601200" cy="736735"/>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6489" eaLnBrk="0" fontAlgn="base" hangingPunct="0">
                <a:spcBef>
                  <a:spcPct val="0"/>
                </a:spcBef>
                <a:spcAft>
                  <a:spcPct val="0"/>
                </a:spcAft>
                <a:buFontTx/>
                <a:buChar char="•"/>
                <a:defRPr/>
              </a:pPr>
              <a:endParaRPr lang="en-US" sz="3100" b="1" dirty="0">
                <a:solidFill>
                  <a:srgbClr val="000000"/>
                </a:solidFill>
                <a:ea typeface="ＭＳ Ｐゴシック" pitchFamily="-32" charset="-128"/>
                <a:cs typeface="Times New Roman" pitchFamily="18" charset="0"/>
              </a:endParaRPr>
            </a:p>
          </p:txBody>
        </p:sp>
        <p:pic>
          <p:nvPicPr>
            <p:cNvPr id="107533" name="Picture 20" descr="IDS final logo for PP"/>
            <p:cNvPicPr>
              <a:picLocks noChangeAspect="1" noChangeArrowheads="1"/>
            </p:cNvPicPr>
            <p:nvPr/>
          </p:nvPicPr>
          <p:blipFill>
            <a:blip r:embed="rId4" cstate="screen">
              <a:clrChange>
                <a:clrFrom>
                  <a:srgbClr val="41415D"/>
                </a:clrFrom>
                <a:clrTo>
                  <a:srgbClr val="41415D">
                    <a:alpha val="0"/>
                  </a:srgbClr>
                </a:clrTo>
              </a:clrChange>
            </a:blip>
            <a:srcRect/>
            <a:stretch>
              <a:fillRect/>
            </a:stretch>
          </p:blipFill>
          <p:spPr bwMode="auto">
            <a:xfrm>
              <a:off x="0" y="-312729"/>
              <a:ext cx="2819400" cy="1057289"/>
            </a:xfrm>
            <a:prstGeom prst="rect">
              <a:avLst/>
            </a:prstGeom>
            <a:noFill/>
            <a:ln w="9525">
              <a:noFill/>
              <a:miter lim="800000"/>
              <a:headEnd/>
              <a:tailEnd/>
            </a:ln>
          </p:spPr>
        </p:pic>
      </p:grpSp>
      <p:grpSp>
        <p:nvGrpSpPr>
          <p:cNvPr id="3" name="Group 13"/>
          <p:cNvGrpSpPr>
            <a:grpSpLocks/>
          </p:cNvGrpSpPr>
          <p:nvPr/>
        </p:nvGrpSpPr>
        <p:grpSpPr bwMode="auto">
          <a:xfrm>
            <a:off x="435433" y="6359638"/>
            <a:ext cx="8267095" cy="439596"/>
            <a:chOff x="304800" y="6225540"/>
            <a:chExt cx="8451314" cy="365760"/>
          </a:xfrm>
        </p:grpSpPr>
        <p:sp>
          <p:nvSpPr>
            <p:cNvPr id="14"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6489"/>
              <a:endParaRPr lang="en-US" dirty="0">
                <a:solidFill>
                  <a:srgbClr val="000000"/>
                </a:solidFill>
              </a:endParaRPr>
            </a:p>
          </p:txBody>
        </p:sp>
        <p:pic>
          <p:nvPicPr>
            <p:cNvPr id="15" name="Picture 15" descr="logo copy.jpg"/>
            <p:cNvPicPr>
              <a:picLocks noChangeAspect="1"/>
            </p:cNvPicPr>
            <p:nvPr/>
          </p:nvPicPr>
          <p:blipFill>
            <a:blip r:embed="rId5" cstate="screen"/>
            <a:srcRect/>
            <a:stretch>
              <a:fillRect/>
            </a:stretch>
          </p:blipFill>
          <p:spPr bwMode="auto">
            <a:xfrm>
              <a:off x="8315326" y="6225540"/>
              <a:ext cx="440788" cy="365760"/>
            </a:xfrm>
            <a:prstGeom prst="rect">
              <a:avLst/>
            </a:prstGeom>
            <a:noFill/>
            <a:ln w="9525">
              <a:noFill/>
              <a:miter lim="800000"/>
              <a:headEnd/>
              <a:tailEnd/>
            </a:ln>
          </p:spPr>
        </p:pic>
      </p:grpSp>
      <p:grpSp>
        <p:nvGrpSpPr>
          <p:cNvPr id="4" name="Group 17"/>
          <p:cNvGrpSpPr/>
          <p:nvPr/>
        </p:nvGrpSpPr>
        <p:grpSpPr>
          <a:xfrm>
            <a:off x="149290" y="6561906"/>
            <a:ext cx="8791510" cy="237022"/>
            <a:chOff x="156754" y="6824547"/>
            <a:chExt cx="9231086" cy="246514"/>
          </a:xfrm>
        </p:grpSpPr>
        <p:sp>
          <p:nvSpPr>
            <p:cNvPr id="19"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6489" fontAlgn="base">
                <a:spcBef>
                  <a:spcPct val="0"/>
                </a:spcBef>
                <a:spcAft>
                  <a:spcPct val="0"/>
                </a:spcAft>
                <a:defRPr/>
              </a:pPr>
              <a:fld id="{63243E49-5E72-4759-A2B4-AF367778799D}" type="slidenum">
                <a:rPr lang="en-US" sz="800">
                  <a:solidFill>
                    <a:srgbClr val="000000"/>
                  </a:solidFill>
                  <a:latin typeface="Trebuchet MS" pitchFamily="34" charset="0"/>
                </a:rPr>
                <a:pPr algn="r" defTabSz="866489" fontAlgn="base">
                  <a:spcBef>
                    <a:spcPct val="0"/>
                  </a:spcBef>
                  <a:spcAft>
                    <a:spcPct val="0"/>
                  </a:spcAft>
                  <a:defRPr/>
                </a:pPr>
                <a:t>16</a:t>
              </a:fld>
              <a:endParaRPr lang="en-US" sz="800" dirty="0">
                <a:solidFill>
                  <a:srgbClr val="000000"/>
                </a:solidFill>
                <a:latin typeface="Trebuchet MS" pitchFamily="34" charset="0"/>
              </a:endParaRPr>
            </a:p>
          </p:txBody>
        </p:sp>
        <p:sp>
          <p:nvSpPr>
            <p:cNvPr id="20"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6489"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
        <p:nvSpPr>
          <p:cNvPr id="16" name="Rectangle 15"/>
          <p:cNvSpPr/>
          <p:nvPr/>
        </p:nvSpPr>
        <p:spPr>
          <a:xfrm>
            <a:off x="304800" y="1981202"/>
            <a:ext cx="8686800" cy="2377544"/>
          </a:xfrm>
          <a:prstGeom prst="rect">
            <a:avLst/>
          </a:prstGeom>
        </p:spPr>
        <p:txBody>
          <a:bodyPr wrap="square" lIns="91412" tIns="45705" rIns="91412" bIns="45705">
            <a:spAutoFit/>
          </a:bodyPr>
          <a:lstStyle/>
          <a:p>
            <a:pPr>
              <a:lnSpc>
                <a:spcPct val="150000"/>
              </a:lnSpc>
            </a:pPr>
            <a:r>
              <a:rPr lang="en-US" sz="2400" dirty="0" smtClean="0">
                <a:solidFill>
                  <a:srgbClr val="000000"/>
                </a:solidFill>
              </a:rPr>
              <a:t>Option to release this to all libraries</a:t>
            </a:r>
          </a:p>
          <a:p>
            <a:pPr>
              <a:lnSpc>
                <a:spcPct val="150000"/>
              </a:lnSpc>
            </a:pPr>
            <a:r>
              <a:rPr lang="en-US" sz="2400" dirty="0" smtClean="0">
                <a:solidFill>
                  <a:srgbClr val="000000"/>
                </a:solidFill>
              </a:rPr>
              <a:t>Download your own IDS Search with license to alter code.</a:t>
            </a:r>
          </a:p>
          <a:p>
            <a:pPr>
              <a:lnSpc>
                <a:spcPct val="150000"/>
              </a:lnSpc>
            </a:pPr>
            <a:r>
              <a:rPr lang="en-US" sz="2400" dirty="0" smtClean="0">
                <a:solidFill>
                  <a:srgbClr val="000000"/>
                </a:solidFill>
              </a:rPr>
              <a:t>What is our commitment to support outside the Project?</a:t>
            </a:r>
          </a:p>
          <a:p>
            <a:pPr>
              <a:lnSpc>
                <a:spcPct val="150000"/>
              </a:lnSpc>
            </a:pPr>
            <a:r>
              <a:rPr lang="en-US" sz="2400" dirty="0" smtClean="0">
                <a:solidFill>
                  <a:srgbClr val="000000"/>
                </a:solidFill>
              </a:rPr>
              <a:t>Questions?</a:t>
            </a:r>
            <a:endParaRPr lang="en-US" sz="2400" dirty="0">
              <a:solidFill>
                <a:srgbClr val="FF0000"/>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grpSp>
        <p:nvGrpSpPr>
          <p:cNvPr id="2" name="Group 9"/>
          <p:cNvGrpSpPr>
            <a:grpSpLocks/>
          </p:cNvGrpSpPr>
          <p:nvPr/>
        </p:nvGrpSpPr>
        <p:grpSpPr bwMode="auto">
          <a:xfrm>
            <a:off x="0" y="-228597"/>
            <a:ext cx="9144000" cy="1309789"/>
            <a:chOff x="0" y="-312729"/>
            <a:chExt cx="9601200" cy="1057289"/>
          </a:xfrm>
        </p:grpSpPr>
        <p:sp>
          <p:nvSpPr>
            <p:cNvPr id="27" name="Rectangle 15"/>
            <p:cNvSpPr>
              <a:spLocks noChangeArrowheads="1"/>
            </p:cNvSpPr>
            <p:nvPr/>
          </p:nvSpPr>
          <p:spPr bwMode="auto">
            <a:xfrm>
              <a:off x="0" y="-178093"/>
              <a:ext cx="9601200" cy="736735"/>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6489" eaLnBrk="0" fontAlgn="base" hangingPunct="0">
                <a:spcBef>
                  <a:spcPct val="0"/>
                </a:spcBef>
                <a:spcAft>
                  <a:spcPct val="0"/>
                </a:spcAft>
                <a:buFontTx/>
                <a:buChar char="•"/>
                <a:defRPr/>
              </a:pPr>
              <a:endParaRPr lang="en-US" sz="3100" b="1" dirty="0">
                <a:solidFill>
                  <a:srgbClr val="000000"/>
                </a:solidFill>
                <a:ea typeface="ＭＳ Ｐゴシック" pitchFamily="-32" charset="-128"/>
                <a:cs typeface="Times New Roman" pitchFamily="18" charset="0"/>
              </a:endParaRPr>
            </a:p>
          </p:txBody>
        </p:sp>
        <p:pic>
          <p:nvPicPr>
            <p:cNvPr id="107533" name="Picture 20" descr="IDS final logo for PP"/>
            <p:cNvPicPr>
              <a:picLocks noChangeAspect="1" noChangeArrowheads="1"/>
            </p:cNvPicPr>
            <p:nvPr/>
          </p:nvPicPr>
          <p:blipFill>
            <a:blip r:embed="rId4" cstate="screen">
              <a:clrChange>
                <a:clrFrom>
                  <a:srgbClr val="41415D"/>
                </a:clrFrom>
                <a:clrTo>
                  <a:srgbClr val="41415D">
                    <a:alpha val="0"/>
                  </a:srgbClr>
                </a:clrTo>
              </a:clrChange>
            </a:blip>
            <a:srcRect/>
            <a:stretch>
              <a:fillRect/>
            </a:stretch>
          </p:blipFill>
          <p:spPr bwMode="auto">
            <a:xfrm>
              <a:off x="0" y="-312729"/>
              <a:ext cx="2819400" cy="1057289"/>
            </a:xfrm>
            <a:prstGeom prst="rect">
              <a:avLst/>
            </a:prstGeom>
            <a:noFill/>
            <a:ln w="9525">
              <a:noFill/>
              <a:miter lim="800000"/>
              <a:headEnd/>
              <a:tailEnd/>
            </a:ln>
          </p:spPr>
        </p:pic>
      </p:grpSp>
      <p:sp>
        <p:nvSpPr>
          <p:cNvPr id="107522" name="Rectangle 2"/>
          <p:cNvSpPr>
            <a:spLocks noGrp="1" noChangeArrowheads="1"/>
          </p:cNvSpPr>
          <p:nvPr>
            <p:ph type="title"/>
          </p:nvPr>
        </p:nvSpPr>
        <p:spPr>
          <a:xfrm>
            <a:off x="4278086" y="44014"/>
            <a:ext cx="4865914" cy="1098989"/>
          </a:xfrm>
        </p:spPr>
        <p:txBody>
          <a:bodyPr anchor="t"/>
          <a:lstStyle/>
          <a:p>
            <a:pPr algn="r" eaLnBrk="1" hangingPunct="1"/>
            <a:r>
              <a:rPr lang="en-US" sz="2800" b="1" dirty="0" smtClean="0">
                <a:solidFill>
                  <a:schemeClr val="bg1"/>
                </a:solidFill>
                <a:latin typeface="Trebuchet MS" pitchFamily="34" charset="0"/>
              </a:rPr>
              <a:t>Other Issues of Importance</a:t>
            </a:r>
            <a:endParaRPr lang="en-US" sz="2800" dirty="0" smtClean="0">
              <a:solidFill>
                <a:schemeClr val="bg1"/>
              </a:solidFill>
              <a:latin typeface="Trebuchet MS" pitchFamily="34" charset="0"/>
            </a:endParaRPr>
          </a:p>
        </p:txBody>
      </p:sp>
      <p:grpSp>
        <p:nvGrpSpPr>
          <p:cNvPr id="3" name="Group 13"/>
          <p:cNvGrpSpPr>
            <a:grpSpLocks/>
          </p:cNvGrpSpPr>
          <p:nvPr/>
        </p:nvGrpSpPr>
        <p:grpSpPr bwMode="auto">
          <a:xfrm>
            <a:off x="435433" y="6359638"/>
            <a:ext cx="8267095" cy="439596"/>
            <a:chOff x="304800" y="6225540"/>
            <a:chExt cx="8451314" cy="365760"/>
          </a:xfrm>
        </p:grpSpPr>
        <p:sp>
          <p:nvSpPr>
            <p:cNvPr id="14"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6489"/>
              <a:endParaRPr lang="en-US" dirty="0">
                <a:solidFill>
                  <a:srgbClr val="000000"/>
                </a:solidFill>
              </a:endParaRPr>
            </a:p>
          </p:txBody>
        </p:sp>
        <p:pic>
          <p:nvPicPr>
            <p:cNvPr id="15" name="Picture 15" descr="logo copy.jpg"/>
            <p:cNvPicPr>
              <a:picLocks noChangeAspect="1"/>
            </p:cNvPicPr>
            <p:nvPr/>
          </p:nvPicPr>
          <p:blipFill>
            <a:blip r:embed="rId5" cstate="screen"/>
            <a:srcRect/>
            <a:stretch>
              <a:fillRect/>
            </a:stretch>
          </p:blipFill>
          <p:spPr bwMode="auto">
            <a:xfrm>
              <a:off x="8315326" y="6225540"/>
              <a:ext cx="440788" cy="365760"/>
            </a:xfrm>
            <a:prstGeom prst="rect">
              <a:avLst/>
            </a:prstGeom>
            <a:noFill/>
            <a:ln w="9525">
              <a:noFill/>
              <a:miter lim="800000"/>
              <a:headEnd/>
              <a:tailEnd/>
            </a:ln>
          </p:spPr>
        </p:pic>
      </p:grpSp>
      <p:grpSp>
        <p:nvGrpSpPr>
          <p:cNvPr id="4" name="Group 17"/>
          <p:cNvGrpSpPr/>
          <p:nvPr/>
        </p:nvGrpSpPr>
        <p:grpSpPr>
          <a:xfrm>
            <a:off x="149290" y="6561906"/>
            <a:ext cx="8791510" cy="237022"/>
            <a:chOff x="156754" y="6824547"/>
            <a:chExt cx="9231086" cy="246514"/>
          </a:xfrm>
        </p:grpSpPr>
        <p:sp>
          <p:nvSpPr>
            <p:cNvPr id="19"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6489" fontAlgn="base">
                <a:spcBef>
                  <a:spcPct val="0"/>
                </a:spcBef>
                <a:spcAft>
                  <a:spcPct val="0"/>
                </a:spcAft>
                <a:defRPr/>
              </a:pPr>
              <a:fld id="{63243E49-5E72-4759-A2B4-AF367778799D}" type="slidenum">
                <a:rPr lang="en-US" sz="800">
                  <a:solidFill>
                    <a:srgbClr val="000000"/>
                  </a:solidFill>
                  <a:latin typeface="Trebuchet MS" pitchFamily="34" charset="0"/>
                </a:rPr>
                <a:pPr algn="r" defTabSz="866489" fontAlgn="base">
                  <a:spcBef>
                    <a:spcPct val="0"/>
                  </a:spcBef>
                  <a:spcAft>
                    <a:spcPct val="0"/>
                  </a:spcAft>
                  <a:defRPr/>
                </a:pPr>
                <a:t>17</a:t>
              </a:fld>
              <a:endParaRPr lang="en-US" sz="800" dirty="0">
                <a:solidFill>
                  <a:srgbClr val="000000"/>
                </a:solidFill>
                <a:latin typeface="Trebuchet MS" pitchFamily="34" charset="0"/>
              </a:endParaRPr>
            </a:p>
          </p:txBody>
        </p:sp>
        <p:sp>
          <p:nvSpPr>
            <p:cNvPr id="20"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6489"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
        <p:nvSpPr>
          <p:cNvPr id="16" name="Rectangle 15"/>
          <p:cNvSpPr/>
          <p:nvPr/>
        </p:nvSpPr>
        <p:spPr>
          <a:xfrm>
            <a:off x="0" y="838202"/>
            <a:ext cx="8686800" cy="1800463"/>
          </a:xfrm>
          <a:prstGeom prst="rect">
            <a:avLst/>
          </a:prstGeom>
        </p:spPr>
        <p:txBody>
          <a:bodyPr wrap="square" lIns="91412" tIns="45705" rIns="91412" bIns="45705">
            <a:spAutoFit/>
          </a:bodyPr>
          <a:lstStyle/>
          <a:p>
            <a:pPr>
              <a:lnSpc>
                <a:spcPct val="150000"/>
              </a:lnSpc>
            </a:pPr>
            <a:r>
              <a:rPr lang="en-US" sz="2400" dirty="0" smtClean="0">
                <a:solidFill>
                  <a:srgbClr val="000000"/>
                </a:solidFill>
              </a:rPr>
              <a:t>Google Books subscription</a:t>
            </a:r>
          </a:p>
          <a:p>
            <a:pPr>
              <a:lnSpc>
                <a:spcPct val="150000"/>
              </a:lnSpc>
            </a:pPr>
            <a:endParaRPr lang="en-US" sz="2400" dirty="0" smtClean="0">
              <a:solidFill>
                <a:srgbClr val="000000"/>
              </a:solidFill>
            </a:endParaRPr>
          </a:p>
          <a:p>
            <a:pPr>
              <a:lnSpc>
                <a:spcPct val="150000"/>
              </a:lnSpc>
            </a:pPr>
            <a:endParaRPr lang="en-US" sz="2400" dirty="0">
              <a:solidFill>
                <a:srgbClr val="FF0000"/>
              </a:solidFill>
            </a:endParaRPr>
          </a:p>
        </p:txBody>
      </p:sp>
      <p:pic>
        <p:nvPicPr>
          <p:cNvPr id="1026" name="Picture 2"/>
          <p:cNvPicPr>
            <a:picLocks noChangeAspect="1" noChangeArrowheads="1"/>
          </p:cNvPicPr>
          <p:nvPr/>
        </p:nvPicPr>
        <p:blipFill>
          <a:blip r:embed="rId6" cstate="screen"/>
          <a:srcRect/>
          <a:stretch>
            <a:fillRect/>
          </a:stretch>
        </p:blipFill>
        <p:spPr bwMode="auto">
          <a:xfrm>
            <a:off x="93133" y="1447800"/>
            <a:ext cx="8898467" cy="289560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7" cstate="screen"/>
          <a:srcRect/>
          <a:stretch>
            <a:fillRect/>
          </a:stretch>
        </p:blipFill>
        <p:spPr bwMode="auto">
          <a:xfrm>
            <a:off x="76200" y="925909"/>
            <a:ext cx="4648200" cy="5579666"/>
          </a:xfrm>
          <a:prstGeom prst="rect">
            <a:avLst/>
          </a:prstGeom>
          <a:noFill/>
          <a:ln w="9525">
            <a:noFill/>
            <a:miter lim="800000"/>
            <a:headEnd/>
            <a:tailEnd/>
          </a:ln>
        </p:spPr>
      </p:pic>
      <p:pic>
        <p:nvPicPr>
          <p:cNvPr id="1028" name="Picture 4"/>
          <p:cNvPicPr>
            <a:picLocks noChangeAspect="1" noChangeArrowheads="1"/>
          </p:cNvPicPr>
          <p:nvPr/>
        </p:nvPicPr>
        <p:blipFill>
          <a:blip r:embed="rId8" cstate="screen"/>
          <a:srcRect/>
          <a:stretch>
            <a:fillRect/>
          </a:stretch>
        </p:blipFill>
        <p:spPr bwMode="auto">
          <a:xfrm>
            <a:off x="4658880" y="914400"/>
            <a:ext cx="4485120" cy="5562600"/>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9" cstate="screen"/>
          <a:srcRect/>
          <a:stretch>
            <a:fillRect/>
          </a:stretch>
        </p:blipFill>
        <p:spPr bwMode="auto">
          <a:xfrm>
            <a:off x="716280" y="609603"/>
            <a:ext cx="7894320" cy="1066800"/>
          </a:xfrm>
          <a:prstGeom prst="rect">
            <a:avLst/>
          </a:prstGeom>
          <a:ln>
            <a:noFill/>
          </a:ln>
          <a:effectLst>
            <a:outerShdw blurRad="292100" dist="139700" dir="2700000" algn="tl" rotWithShape="0">
              <a:srgbClr val="333333">
                <a:alpha val="65000"/>
              </a:srgbClr>
            </a:outerShdw>
          </a:effectLst>
        </p:spPr>
      </p:pic>
      <p:pic>
        <p:nvPicPr>
          <p:cNvPr id="1030" name="Picture 6"/>
          <p:cNvPicPr>
            <a:picLocks noChangeAspect="1" noChangeArrowheads="1"/>
          </p:cNvPicPr>
          <p:nvPr/>
        </p:nvPicPr>
        <p:blipFill>
          <a:blip r:embed="rId10" cstate="screen"/>
          <a:srcRect/>
          <a:stretch>
            <a:fillRect/>
          </a:stretch>
        </p:blipFill>
        <p:spPr bwMode="auto">
          <a:xfrm>
            <a:off x="0" y="1524000"/>
            <a:ext cx="4675780" cy="4953000"/>
          </a:xfrm>
          <a:prstGeom prst="rect">
            <a:avLst/>
          </a:prstGeom>
          <a:noFill/>
          <a:ln w="9525">
            <a:noFill/>
            <a:miter lim="800000"/>
            <a:headEnd/>
            <a:tailEnd/>
          </a:ln>
        </p:spPr>
      </p:pic>
      <p:pic>
        <p:nvPicPr>
          <p:cNvPr id="1031" name="Picture 7"/>
          <p:cNvPicPr>
            <a:picLocks noChangeAspect="1" noChangeArrowheads="1"/>
          </p:cNvPicPr>
          <p:nvPr/>
        </p:nvPicPr>
        <p:blipFill>
          <a:blip r:embed="rId11" cstate="screen"/>
          <a:srcRect/>
          <a:stretch>
            <a:fillRect/>
          </a:stretch>
        </p:blipFill>
        <p:spPr bwMode="auto">
          <a:xfrm>
            <a:off x="4616066" y="1676404"/>
            <a:ext cx="4527937" cy="3505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dissolve">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 calcmode="lin" valueType="num">
                                      <p:cBhvr additive="base">
                                        <p:cTn id="22" dur="500" fill="hold"/>
                                        <p:tgtEl>
                                          <p:spTgt spid="1030"/>
                                        </p:tgtEl>
                                        <p:attrNameLst>
                                          <p:attrName>ppt_x</p:attrName>
                                        </p:attrNameLst>
                                      </p:cBhvr>
                                      <p:tavLst>
                                        <p:tav tm="0">
                                          <p:val>
                                            <p:strVal val="#ppt_x"/>
                                          </p:val>
                                        </p:tav>
                                        <p:tav tm="100000">
                                          <p:val>
                                            <p:strVal val="#ppt_x"/>
                                          </p:val>
                                        </p:tav>
                                      </p:tavLst>
                                    </p:anim>
                                    <p:anim calcmode="lin" valueType="num">
                                      <p:cBhvr additive="base">
                                        <p:cTn id="23" dur="500" fill="hold"/>
                                        <p:tgtEl>
                                          <p:spTgt spid="1030"/>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4" fill="hold" nodeType="afterEffect">
                                  <p:stCondLst>
                                    <p:cond delay="0"/>
                                  </p:stCondLst>
                                  <p:childTnLst>
                                    <p:set>
                                      <p:cBhvr>
                                        <p:cTn id="26" dur="1" fill="hold">
                                          <p:stCondLst>
                                            <p:cond delay="0"/>
                                          </p:stCondLst>
                                        </p:cTn>
                                        <p:tgtEl>
                                          <p:spTgt spid="1031"/>
                                        </p:tgtEl>
                                        <p:attrNameLst>
                                          <p:attrName>style.visibility</p:attrName>
                                        </p:attrNameLst>
                                      </p:cBhvr>
                                      <p:to>
                                        <p:strVal val="visible"/>
                                      </p:to>
                                    </p:set>
                                    <p:anim calcmode="lin" valueType="num">
                                      <p:cBhvr additive="base">
                                        <p:cTn id="27" dur="500" fill="hold"/>
                                        <p:tgtEl>
                                          <p:spTgt spid="1031"/>
                                        </p:tgtEl>
                                        <p:attrNameLst>
                                          <p:attrName>ppt_x</p:attrName>
                                        </p:attrNameLst>
                                      </p:cBhvr>
                                      <p:tavLst>
                                        <p:tav tm="0">
                                          <p:val>
                                            <p:strVal val="#ppt_x"/>
                                          </p:val>
                                        </p:tav>
                                        <p:tav tm="100000">
                                          <p:val>
                                            <p:strVal val="#ppt_x"/>
                                          </p:val>
                                        </p:tav>
                                      </p:tavLst>
                                    </p:anim>
                                    <p:anim calcmode="lin" valueType="num">
                                      <p:cBhvr additive="base">
                                        <p:cTn id="2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1143000"/>
            <a:ext cx="9144000" cy="1098989"/>
          </a:xfrm>
        </p:spPr>
        <p:txBody>
          <a:bodyPr anchor="t"/>
          <a:lstStyle/>
          <a:p>
            <a:pPr eaLnBrk="1" hangingPunct="1"/>
            <a:r>
              <a:rPr lang="en-US" sz="3200" b="1" dirty="0" smtClean="0">
                <a:solidFill>
                  <a:schemeClr val="tx1"/>
                </a:solidFill>
                <a:latin typeface="Trebuchet MS" pitchFamily="34" charset="0"/>
              </a:rPr>
              <a:t>How do we continue the administrative dialogue in a distributed environment</a:t>
            </a:r>
            <a:r>
              <a:rPr lang="en-US" b="1" dirty="0" smtClean="0">
                <a:solidFill>
                  <a:schemeClr val="tx1"/>
                </a:solidFill>
                <a:latin typeface="Trebuchet MS" pitchFamily="34" charset="0"/>
              </a:rPr>
              <a:t>?</a:t>
            </a:r>
            <a:endParaRPr lang="en-US" dirty="0" smtClean="0">
              <a:solidFill>
                <a:schemeClr val="tx1"/>
              </a:solidFill>
              <a:latin typeface="Trebuchet MS" pitchFamily="34" charset="0"/>
            </a:endParaRPr>
          </a:p>
        </p:txBody>
      </p:sp>
      <p:grpSp>
        <p:nvGrpSpPr>
          <p:cNvPr id="2" name="Group 9"/>
          <p:cNvGrpSpPr>
            <a:grpSpLocks/>
          </p:cNvGrpSpPr>
          <p:nvPr/>
        </p:nvGrpSpPr>
        <p:grpSpPr bwMode="auto">
          <a:xfrm>
            <a:off x="0" y="-166786"/>
            <a:ext cx="9144000" cy="1309789"/>
            <a:chOff x="0" y="-312729"/>
            <a:chExt cx="9601200" cy="1057289"/>
          </a:xfrm>
        </p:grpSpPr>
        <p:sp>
          <p:nvSpPr>
            <p:cNvPr id="27" name="Rectangle 15"/>
            <p:cNvSpPr>
              <a:spLocks noChangeArrowheads="1"/>
            </p:cNvSpPr>
            <p:nvPr/>
          </p:nvSpPr>
          <p:spPr bwMode="auto">
            <a:xfrm>
              <a:off x="0" y="-178093"/>
              <a:ext cx="9601200" cy="736735"/>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6489" eaLnBrk="0" fontAlgn="base" hangingPunct="0">
                <a:spcBef>
                  <a:spcPct val="0"/>
                </a:spcBef>
                <a:spcAft>
                  <a:spcPct val="0"/>
                </a:spcAft>
                <a:buFontTx/>
                <a:buChar char="•"/>
                <a:defRPr/>
              </a:pPr>
              <a:endParaRPr lang="en-US" sz="3100" b="1" dirty="0">
                <a:solidFill>
                  <a:srgbClr val="000000"/>
                </a:solidFill>
                <a:ea typeface="ＭＳ Ｐゴシック" pitchFamily="-32" charset="-128"/>
                <a:cs typeface="Times New Roman" pitchFamily="18" charset="0"/>
              </a:endParaRPr>
            </a:p>
          </p:txBody>
        </p:sp>
        <p:pic>
          <p:nvPicPr>
            <p:cNvPr id="107533" name="Picture 20" descr="IDS final logo for PP"/>
            <p:cNvPicPr>
              <a:picLocks noChangeAspect="1" noChangeArrowheads="1"/>
            </p:cNvPicPr>
            <p:nvPr/>
          </p:nvPicPr>
          <p:blipFill>
            <a:blip r:embed="rId4" cstate="screen">
              <a:clrChange>
                <a:clrFrom>
                  <a:srgbClr val="41415D"/>
                </a:clrFrom>
                <a:clrTo>
                  <a:srgbClr val="41415D">
                    <a:alpha val="0"/>
                  </a:srgbClr>
                </a:clrTo>
              </a:clrChange>
            </a:blip>
            <a:srcRect/>
            <a:stretch>
              <a:fillRect/>
            </a:stretch>
          </p:blipFill>
          <p:spPr bwMode="auto">
            <a:xfrm>
              <a:off x="0" y="-312729"/>
              <a:ext cx="2819400" cy="1057289"/>
            </a:xfrm>
            <a:prstGeom prst="rect">
              <a:avLst/>
            </a:prstGeom>
            <a:noFill/>
            <a:ln w="9525">
              <a:noFill/>
              <a:miter lim="800000"/>
              <a:headEnd/>
              <a:tailEnd/>
            </a:ln>
          </p:spPr>
        </p:pic>
      </p:grpSp>
      <p:grpSp>
        <p:nvGrpSpPr>
          <p:cNvPr id="3" name="Group 13"/>
          <p:cNvGrpSpPr>
            <a:grpSpLocks/>
          </p:cNvGrpSpPr>
          <p:nvPr/>
        </p:nvGrpSpPr>
        <p:grpSpPr bwMode="auto">
          <a:xfrm>
            <a:off x="435433" y="6359638"/>
            <a:ext cx="8267095" cy="439596"/>
            <a:chOff x="304800" y="6225540"/>
            <a:chExt cx="8451314" cy="365760"/>
          </a:xfrm>
        </p:grpSpPr>
        <p:sp>
          <p:nvSpPr>
            <p:cNvPr id="14"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6489"/>
              <a:endParaRPr lang="en-US" dirty="0">
                <a:solidFill>
                  <a:srgbClr val="000000"/>
                </a:solidFill>
              </a:endParaRPr>
            </a:p>
          </p:txBody>
        </p:sp>
        <p:pic>
          <p:nvPicPr>
            <p:cNvPr id="15" name="Picture 15" descr="logo copy.jpg"/>
            <p:cNvPicPr>
              <a:picLocks noChangeAspect="1"/>
            </p:cNvPicPr>
            <p:nvPr/>
          </p:nvPicPr>
          <p:blipFill>
            <a:blip r:embed="rId5" cstate="screen"/>
            <a:srcRect/>
            <a:stretch>
              <a:fillRect/>
            </a:stretch>
          </p:blipFill>
          <p:spPr bwMode="auto">
            <a:xfrm>
              <a:off x="8315326" y="6225540"/>
              <a:ext cx="440788" cy="365760"/>
            </a:xfrm>
            <a:prstGeom prst="rect">
              <a:avLst/>
            </a:prstGeom>
            <a:noFill/>
            <a:ln w="9525">
              <a:noFill/>
              <a:miter lim="800000"/>
              <a:headEnd/>
              <a:tailEnd/>
            </a:ln>
          </p:spPr>
        </p:pic>
      </p:grpSp>
      <p:grpSp>
        <p:nvGrpSpPr>
          <p:cNvPr id="4" name="Group 17"/>
          <p:cNvGrpSpPr/>
          <p:nvPr/>
        </p:nvGrpSpPr>
        <p:grpSpPr>
          <a:xfrm>
            <a:off x="149290" y="6561906"/>
            <a:ext cx="8791510" cy="237022"/>
            <a:chOff x="156754" y="6824547"/>
            <a:chExt cx="9231086" cy="246514"/>
          </a:xfrm>
        </p:grpSpPr>
        <p:sp>
          <p:nvSpPr>
            <p:cNvPr id="19"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6489" fontAlgn="base">
                <a:spcBef>
                  <a:spcPct val="0"/>
                </a:spcBef>
                <a:spcAft>
                  <a:spcPct val="0"/>
                </a:spcAft>
                <a:defRPr/>
              </a:pPr>
              <a:fld id="{63243E49-5E72-4759-A2B4-AF367778799D}" type="slidenum">
                <a:rPr lang="en-US" sz="800">
                  <a:solidFill>
                    <a:srgbClr val="000000"/>
                  </a:solidFill>
                  <a:latin typeface="Trebuchet MS" pitchFamily="34" charset="0"/>
                </a:rPr>
                <a:pPr algn="r" defTabSz="866489" fontAlgn="base">
                  <a:spcBef>
                    <a:spcPct val="0"/>
                  </a:spcBef>
                  <a:spcAft>
                    <a:spcPct val="0"/>
                  </a:spcAft>
                  <a:defRPr/>
                </a:pPr>
                <a:t>18</a:t>
              </a:fld>
              <a:endParaRPr lang="en-US" sz="800" dirty="0">
                <a:solidFill>
                  <a:srgbClr val="000000"/>
                </a:solidFill>
                <a:latin typeface="Trebuchet MS" pitchFamily="34" charset="0"/>
              </a:endParaRPr>
            </a:p>
          </p:txBody>
        </p:sp>
        <p:sp>
          <p:nvSpPr>
            <p:cNvPr id="20"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6489"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
        <p:nvSpPr>
          <p:cNvPr id="13" name="Rounded Rectangle 12"/>
          <p:cNvSpPr/>
          <p:nvPr/>
        </p:nvSpPr>
        <p:spPr>
          <a:xfrm>
            <a:off x="304800" y="2590800"/>
            <a:ext cx="8305800" cy="4191000"/>
          </a:xfrm>
          <a:prstGeom prst="roundRect">
            <a:avLst/>
          </a:prstGeom>
        </p:spPr>
        <p:style>
          <a:lnRef idx="2">
            <a:schemeClr val="accent6"/>
          </a:lnRef>
          <a:fillRef idx="1">
            <a:schemeClr val="lt1"/>
          </a:fillRef>
          <a:effectRef idx="0">
            <a:schemeClr val="accent6"/>
          </a:effectRef>
          <a:fontRef idx="minor">
            <a:schemeClr val="dk1"/>
          </a:fontRef>
        </p:style>
        <p:txBody>
          <a:bodyPr lIns="91412" tIns="45705" rIns="91412" bIns="45705" rtlCol="0" anchor="ctr"/>
          <a:lstStyle/>
          <a:p>
            <a:r>
              <a:rPr lang="en-US" sz="2000" dirty="0" smtClean="0"/>
              <a:t>Ross Atkinson, “Six Key Challenges for the Future of Collection Development,” writes primarily of research libraries…</a:t>
            </a:r>
          </a:p>
          <a:p>
            <a:endParaRPr lang="en-US" sz="800" b="1" dirty="0" smtClean="0"/>
          </a:p>
          <a:p>
            <a:r>
              <a:rPr lang="en-US" sz="2000" b="1" dirty="0" smtClean="0"/>
              <a:t>“Cooperation does not, for the most part, put a collection or library on the map</a:t>
            </a:r>
            <a:r>
              <a:rPr lang="en-US" sz="2000" dirty="0" smtClean="0"/>
              <a:t>… cooperation… will not happen by someone standing up and presenting a lot of PowerPoint slides that contain graphs and charts and dazzlingly innovative cooperative models…”  it will entail…</a:t>
            </a:r>
          </a:p>
          <a:p>
            <a:pPr marL="342796" indent="-342796">
              <a:buFont typeface="Arial" pitchFamily="34" charset="0"/>
              <a:buChar char="•"/>
            </a:pPr>
            <a:r>
              <a:rPr lang="en-US" sz="2000" b="1" dirty="0" smtClean="0"/>
              <a:t>Libraries “coalescing and operating as a group”</a:t>
            </a:r>
          </a:p>
          <a:p>
            <a:pPr marL="342796" indent="-342796">
              <a:buFont typeface="Arial" pitchFamily="34" charset="0"/>
              <a:buChar char="•"/>
            </a:pPr>
            <a:r>
              <a:rPr lang="en-US" sz="2000" b="1" dirty="0" smtClean="0"/>
              <a:t>“to relinquish some leadership, to relinquish some distinctiveness”</a:t>
            </a:r>
          </a:p>
          <a:p>
            <a:pPr marL="342796" indent="-342796">
              <a:buFont typeface="Arial" pitchFamily="34" charset="0"/>
              <a:buChar char="•"/>
            </a:pPr>
            <a:r>
              <a:rPr lang="en-US" sz="2000" dirty="0" smtClean="0"/>
              <a:t>“collective leadership to displace… the individual or institutional leadership”</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screen"/>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idx="1"/>
          </p:nvPr>
        </p:nvSpPr>
        <p:spPr>
          <a:xfrm>
            <a:off x="285750" y="1935163"/>
            <a:ext cx="8763000" cy="4267200"/>
          </a:xfrm>
        </p:spPr>
        <p:txBody>
          <a:bodyPr/>
          <a:lstStyle/>
          <a:p>
            <a:pPr marL="0" indent="0" eaLnBrk="1" hangingPunct="1">
              <a:spcBef>
                <a:spcPct val="0"/>
              </a:spcBef>
              <a:buNone/>
            </a:pPr>
            <a:r>
              <a:rPr lang="en-US" sz="3800" b="1" dirty="0" smtClean="0">
                <a:solidFill>
                  <a:srgbClr val="D06D00"/>
                </a:solidFill>
                <a:latin typeface="Trebuchet MS" pitchFamily="34" charset="0"/>
              </a:rPr>
              <a:t>A unified com</a:t>
            </a:r>
            <a:r>
              <a:rPr lang="en-US" sz="3800" b="1" dirty="0" smtClean="0">
                <a:solidFill>
                  <a:srgbClr val="D06D00"/>
                </a:solidFill>
                <a:latin typeface="Trebuchet MS" pitchFamily="34" charset="0"/>
                <a:cs typeface="Times New Roman" pitchFamily="18" charset="0"/>
              </a:rPr>
              <a:t>munity</a:t>
            </a:r>
            <a:r>
              <a:rPr lang="en-US" sz="3800" b="1" dirty="0" smtClean="0">
                <a:solidFill>
                  <a:srgbClr val="D06D00"/>
                </a:solidFill>
                <a:latin typeface="Trebuchet MS" pitchFamily="34" charset="0"/>
              </a:rPr>
              <a:t> of trust and support </a:t>
            </a:r>
            <a:r>
              <a:rPr lang="en-US" sz="3800" b="1" dirty="0" smtClean="0">
                <a:latin typeface="Trebuchet MS" pitchFamily="34" charset="0"/>
              </a:rPr>
              <a:t>built around a critical and clearly understood common purpose:  effective resource sharing.</a:t>
            </a:r>
          </a:p>
        </p:txBody>
      </p:sp>
      <p:grpSp>
        <p:nvGrpSpPr>
          <p:cNvPr id="2" name="Group 14"/>
          <p:cNvGrpSpPr>
            <a:grpSpLocks/>
          </p:cNvGrpSpPr>
          <p:nvPr/>
        </p:nvGrpSpPr>
        <p:grpSpPr bwMode="auto">
          <a:xfrm>
            <a:off x="0" y="-152400"/>
            <a:ext cx="9144000" cy="1377950"/>
            <a:chOff x="0" y="-152400"/>
            <a:chExt cx="9144000" cy="1377950"/>
          </a:xfrm>
        </p:grpSpPr>
        <p:grpSp>
          <p:nvGrpSpPr>
            <p:cNvPr id="3" name="Group 9"/>
            <p:cNvGrpSpPr>
              <a:grpSpLocks/>
            </p:cNvGrpSpPr>
            <p:nvPr/>
          </p:nvGrpSpPr>
          <p:grpSpPr bwMode="auto">
            <a:xfrm>
              <a:off x="0" y="-152400"/>
              <a:ext cx="9144000" cy="1377950"/>
              <a:chOff x="0" y="-152400"/>
              <a:chExt cx="9144000" cy="1377950"/>
            </a:xfrm>
          </p:grpSpPr>
          <p:sp>
            <p:nvSpPr>
              <p:cNvPr id="13"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6136" eaLnBrk="0" hangingPunct="0">
                  <a:buFontTx/>
                  <a:buChar char="•"/>
                  <a:defRPr/>
                </a:pPr>
                <a:endParaRPr lang="en-US" sz="3200" dirty="0">
                  <a:solidFill>
                    <a:srgbClr val="000000"/>
                  </a:solidFill>
                  <a:ea typeface="ＭＳ Ｐゴシック" pitchFamily="-32" charset="-128"/>
                </a:endParaRPr>
              </a:p>
            </p:txBody>
          </p:sp>
          <p:pic>
            <p:nvPicPr>
              <p:cNvPr id="70668" name="Picture 20" descr="IDS final logo for PP"/>
              <p:cNvPicPr>
                <a:picLocks noChangeAspect="1" noChangeArrowheads="1"/>
              </p:cNvPicPr>
              <p:nvPr/>
            </p:nvPicPr>
            <p:blipFill>
              <a:blip r:embed="rId4" cstate="screen">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70666" name="Straight Connector 11"/>
            <p:cNvCxnSpPr>
              <a:cxnSpLocks noChangeShapeType="1"/>
            </p:cNvCxnSpPr>
            <p:nvPr/>
          </p:nvCxnSpPr>
          <p:spPr bwMode="auto">
            <a:xfrm>
              <a:off x="0" y="923925"/>
              <a:ext cx="9144000" cy="1588"/>
            </a:xfrm>
            <a:prstGeom prst="line">
              <a:avLst/>
            </a:prstGeom>
            <a:noFill/>
            <a:ln w="38100" algn="ctr">
              <a:solidFill>
                <a:srgbClr val="292B3E"/>
              </a:solidFill>
              <a:round/>
              <a:headEnd/>
              <a:tailEnd/>
            </a:ln>
          </p:spPr>
        </p:cxnSp>
      </p:grpSp>
      <p:grpSp>
        <p:nvGrpSpPr>
          <p:cNvPr id="4" name="Group 15"/>
          <p:cNvGrpSpPr>
            <a:grpSpLocks/>
          </p:cNvGrpSpPr>
          <p:nvPr/>
        </p:nvGrpSpPr>
        <p:grpSpPr bwMode="auto">
          <a:xfrm>
            <a:off x="304805" y="6332565"/>
            <a:ext cx="8451850" cy="365125"/>
            <a:chOff x="304800" y="6331902"/>
            <a:chExt cx="8451314" cy="365760"/>
          </a:xfrm>
        </p:grpSpPr>
        <p:sp>
          <p:nvSpPr>
            <p:cNvPr id="70663"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pPr defTabSz="866136"/>
              <a:endParaRPr lang="en-US" dirty="0">
                <a:solidFill>
                  <a:srgbClr val="000000"/>
                </a:solidFill>
              </a:endParaRPr>
            </a:p>
          </p:txBody>
        </p:sp>
        <p:pic>
          <p:nvPicPr>
            <p:cNvPr id="70664" name="Picture 38" descr="logo copy.jpg"/>
            <p:cNvPicPr>
              <a:picLocks noChangeAspect="1"/>
            </p:cNvPicPr>
            <p:nvPr/>
          </p:nvPicPr>
          <p:blipFill>
            <a:blip r:embed="rId5" cstate="screen"/>
            <a:srcRect/>
            <a:stretch>
              <a:fillRect/>
            </a:stretch>
          </p:blipFill>
          <p:spPr bwMode="auto">
            <a:xfrm>
              <a:off x="8315326" y="6331902"/>
              <a:ext cx="440788" cy="365760"/>
            </a:xfrm>
            <a:prstGeom prst="rect">
              <a:avLst/>
            </a:prstGeom>
            <a:noFill/>
            <a:ln w="9525">
              <a:noFill/>
              <a:miter lim="800000"/>
              <a:headEnd/>
              <a:tailEnd/>
            </a:ln>
          </p:spPr>
        </p:pic>
      </p:grpSp>
      <p:grpSp>
        <p:nvGrpSpPr>
          <p:cNvPr id="5" name="Group 13"/>
          <p:cNvGrpSpPr/>
          <p:nvPr/>
        </p:nvGrpSpPr>
        <p:grpSpPr>
          <a:xfrm>
            <a:off x="149290" y="6561939"/>
            <a:ext cx="8791510" cy="237022"/>
            <a:chOff x="156754" y="6824547"/>
            <a:chExt cx="9231086" cy="246514"/>
          </a:xfrm>
        </p:grpSpPr>
        <p:sp>
          <p:nvSpPr>
            <p:cNvPr id="15"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6136" fontAlgn="base">
                <a:spcBef>
                  <a:spcPct val="0"/>
                </a:spcBef>
                <a:spcAft>
                  <a:spcPct val="0"/>
                </a:spcAft>
                <a:defRPr/>
              </a:pPr>
              <a:fld id="{63243E49-5E72-4759-A2B4-AF367778799D}" type="slidenum">
                <a:rPr lang="en-US" sz="800" smtClean="0">
                  <a:solidFill>
                    <a:srgbClr val="000000"/>
                  </a:solidFill>
                  <a:latin typeface="Trebuchet MS" pitchFamily="34" charset="0"/>
                </a:rPr>
                <a:pPr algn="r" defTabSz="866136" fontAlgn="base">
                  <a:spcBef>
                    <a:spcPct val="0"/>
                  </a:spcBef>
                  <a:spcAft>
                    <a:spcPct val="0"/>
                  </a:spcAft>
                  <a:defRPr/>
                </a:pPr>
                <a:t>19</a:t>
              </a:fld>
              <a:endParaRPr lang="en-US" sz="800" dirty="0">
                <a:solidFill>
                  <a:srgbClr val="000000"/>
                </a:solidFill>
                <a:latin typeface="Trebuchet MS" pitchFamily="34" charset="0"/>
              </a:endParaRPr>
            </a:p>
          </p:txBody>
        </p:sp>
        <p:sp>
          <p:nvSpPr>
            <p:cNvPr id="16"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6136" eaLnBrk="0" fontAlgn="base" hangingPunct="0">
                <a:spcBef>
                  <a:spcPct val="50000"/>
                </a:spcBef>
                <a:spcAft>
                  <a:spcPct val="0"/>
                </a:spcAft>
              </a:pPr>
              <a:r>
                <a:rPr lang="en-US" sz="800" dirty="0" smtClean="0">
                  <a:solidFill>
                    <a:srgbClr val="373952"/>
                  </a:solidFill>
                  <a:latin typeface="Trebuchet MS" pitchFamily="34" charset="0"/>
                  <a:ea typeface="ＭＳ Ｐゴシック"/>
                  <a:cs typeface="ＭＳ Ｐゴシック"/>
                </a:rPr>
                <a:t>2010</a:t>
              </a:r>
              <a:endParaRPr lang="en-US" sz="800" dirty="0">
                <a:solidFill>
                  <a:srgbClr val="373952"/>
                </a:solidFill>
                <a:latin typeface="Trebuchet MS" pitchFamily="34" charset="0"/>
                <a:ea typeface="ＭＳ Ｐゴシック"/>
                <a:cs typeface="ＭＳ Ｐゴシック"/>
              </a:endParaRPr>
            </a:p>
          </p:txBody>
        </p:sp>
      </p:grpSp>
      <p:sp>
        <p:nvSpPr>
          <p:cNvPr id="17" name="TextBox 16"/>
          <p:cNvSpPr txBox="1"/>
          <p:nvPr/>
        </p:nvSpPr>
        <p:spPr>
          <a:xfrm>
            <a:off x="4136571" y="205306"/>
            <a:ext cx="4717143" cy="562259"/>
          </a:xfrm>
          <a:prstGeom prst="rect">
            <a:avLst/>
          </a:prstGeom>
          <a:noFill/>
        </p:spPr>
        <p:txBody>
          <a:bodyPr wrap="square" lIns="87364" tIns="43682" rIns="87364" bIns="43682" rtlCol="0">
            <a:spAutoFit/>
          </a:bodyPr>
          <a:lstStyle/>
          <a:p>
            <a:pPr algn="r" defTabSz="866136"/>
            <a:r>
              <a:rPr lang="en-US" sz="3100" b="1" dirty="0" smtClean="0">
                <a:solidFill>
                  <a:srgbClr val="FFFFFF"/>
                </a:solidFill>
              </a:rPr>
              <a:t>Library Cooperative</a:t>
            </a:r>
            <a:endParaRPr lang="en-US" sz="3100" b="1" dirty="0">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grpSp>
        <p:nvGrpSpPr>
          <p:cNvPr id="2" name="Group 9"/>
          <p:cNvGrpSpPr>
            <a:grpSpLocks/>
          </p:cNvGrpSpPr>
          <p:nvPr/>
        </p:nvGrpSpPr>
        <p:grpSpPr bwMode="auto">
          <a:xfrm>
            <a:off x="0" y="-166789"/>
            <a:ext cx="9144000" cy="1233589"/>
            <a:chOff x="0" y="-312729"/>
            <a:chExt cx="9601200" cy="1057289"/>
          </a:xfrm>
        </p:grpSpPr>
        <p:sp>
          <p:nvSpPr>
            <p:cNvPr id="27" name="Rectangle 15"/>
            <p:cNvSpPr>
              <a:spLocks noChangeArrowheads="1"/>
            </p:cNvSpPr>
            <p:nvPr/>
          </p:nvSpPr>
          <p:spPr bwMode="auto">
            <a:xfrm>
              <a:off x="0" y="-152508"/>
              <a:ext cx="9601200" cy="736735"/>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6489" eaLnBrk="0" fontAlgn="base" hangingPunct="0">
                <a:spcBef>
                  <a:spcPct val="0"/>
                </a:spcBef>
                <a:spcAft>
                  <a:spcPct val="0"/>
                </a:spcAft>
                <a:buFontTx/>
                <a:buChar char="•"/>
                <a:defRPr/>
              </a:pPr>
              <a:endParaRPr lang="en-US" sz="3100" b="1" dirty="0">
                <a:solidFill>
                  <a:srgbClr val="000000"/>
                </a:solidFill>
                <a:ea typeface="ＭＳ Ｐゴシック" pitchFamily="-32" charset="-128"/>
                <a:cs typeface="Times New Roman" pitchFamily="18" charset="0"/>
              </a:endParaRPr>
            </a:p>
          </p:txBody>
        </p:sp>
        <p:pic>
          <p:nvPicPr>
            <p:cNvPr id="107533" name="Picture 20" descr="IDS final logo for PP"/>
            <p:cNvPicPr>
              <a:picLocks noChangeAspect="1" noChangeArrowheads="1"/>
            </p:cNvPicPr>
            <p:nvPr/>
          </p:nvPicPr>
          <p:blipFill>
            <a:blip r:embed="rId4" cstate="screen">
              <a:clrChange>
                <a:clrFrom>
                  <a:srgbClr val="41415D"/>
                </a:clrFrom>
                <a:clrTo>
                  <a:srgbClr val="41415D">
                    <a:alpha val="0"/>
                  </a:srgbClr>
                </a:clrTo>
              </a:clrChange>
            </a:blip>
            <a:srcRect/>
            <a:stretch>
              <a:fillRect/>
            </a:stretch>
          </p:blipFill>
          <p:spPr bwMode="auto">
            <a:xfrm>
              <a:off x="0" y="-312729"/>
              <a:ext cx="2819400" cy="1057289"/>
            </a:xfrm>
            <a:prstGeom prst="rect">
              <a:avLst/>
            </a:prstGeom>
            <a:noFill/>
            <a:ln w="9525">
              <a:noFill/>
              <a:miter lim="800000"/>
              <a:headEnd/>
              <a:tailEnd/>
            </a:ln>
          </p:spPr>
        </p:pic>
      </p:grpSp>
      <p:sp>
        <p:nvSpPr>
          <p:cNvPr id="107522" name="Rectangle 2"/>
          <p:cNvSpPr>
            <a:spLocks noGrp="1" noChangeArrowheads="1"/>
          </p:cNvSpPr>
          <p:nvPr>
            <p:ph type="title"/>
          </p:nvPr>
        </p:nvSpPr>
        <p:spPr>
          <a:xfrm>
            <a:off x="1306286" y="152400"/>
            <a:ext cx="7837714" cy="685800"/>
          </a:xfrm>
        </p:spPr>
        <p:txBody>
          <a:bodyPr anchor="t"/>
          <a:lstStyle/>
          <a:p>
            <a:pPr algn="r" eaLnBrk="1" hangingPunct="1"/>
            <a:r>
              <a:rPr lang="en-US" sz="3600" dirty="0" smtClean="0">
                <a:solidFill>
                  <a:schemeClr val="bg1"/>
                </a:solidFill>
                <a:latin typeface="Trebuchet MS" pitchFamily="34" charset="0"/>
              </a:rPr>
              <a:t>IDS Project Future   Act 1</a:t>
            </a:r>
          </a:p>
        </p:txBody>
      </p:sp>
      <p:grpSp>
        <p:nvGrpSpPr>
          <p:cNvPr id="3" name="Group 13"/>
          <p:cNvGrpSpPr>
            <a:grpSpLocks/>
          </p:cNvGrpSpPr>
          <p:nvPr/>
        </p:nvGrpSpPr>
        <p:grpSpPr bwMode="auto">
          <a:xfrm>
            <a:off x="435433" y="6359638"/>
            <a:ext cx="8267095" cy="439596"/>
            <a:chOff x="304800" y="6225540"/>
            <a:chExt cx="8451314" cy="365760"/>
          </a:xfrm>
        </p:grpSpPr>
        <p:sp>
          <p:nvSpPr>
            <p:cNvPr id="14"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6489"/>
              <a:endParaRPr lang="en-US" dirty="0">
                <a:solidFill>
                  <a:srgbClr val="000000"/>
                </a:solidFill>
              </a:endParaRPr>
            </a:p>
          </p:txBody>
        </p:sp>
        <p:pic>
          <p:nvPicPr>
            <p:cNvPr id="15" name="Picture 15" descr="logo copy.jpg"/>
            <p:cNvPicPr>
              <a:picLocks noChangeAspect="1"/>
            </p:cNvPicPr>
            <p:nvPr/>
          </p:nvPicPr>
          <p:blipFill>
            <a:blip r:embed="rId5" cstate="screen"/>
            <a:srcRect/>
            <a:stretch>
              <a:fillRect/>
            </a:stretch>
          </p:blipFill>
          <p:spPr bwMode="auto">
            <a:xfrm>
              <a:off x="8315326" y="6225540"/>
              <a:ext cx="440788" cy="365760"/>
            </a:xfrm>
            <a:prstGeom prst="rect">
              <a:avLst/>
            </a:prstGeom>
            <a:noFill/>
            <a:ln w="9525">
              <a:noFill/>
              <a:miter lim="800000"/>
              <a:headEnd/>
              <a:tailEnd/>
            </a:ln>
          </p:spPr>
        </p:pic>
      </p:grpSp>
      <p:grpSp>
        <p:nvGrpSpPr>
          <p:cNvPr id="4" name="Group 17"/>
          <p:cNvGrpSpPr/>
          <p:nvPr/>
        </p:nvGrpSpPr>
        <p:grpSpPr>
          <a:xfrm>
            <a:off x="149290" y="6561906"/>
            <a:ext cx="8791510" cy="237022"/>
            <a:chOff x="156754" y="6824547"/>
            <a:chExt cx="9231086" cy="246514"/>
          </a:xfrm>
        </p:grpSpPr>
        <p:sp>
          <p:nvSpPr>
            <p:cNvPr id="19"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6489" fontAlgn="base">
                <a:spcBef>
                  <a:spcPct val="0"/>
                </a:spcBef>
                <a:spcAft>
                  <a:spcPct val="0"/>
                </a:spcAft>
                <a:defRPr/>
              </a:pPr>
              <a:fld id="{63243E49-5E72-4759-A2B4-AF367778799D}" type="slidenum">
                <a:rPr lang="en-US" sz="800">
                  <a:solidFill>
                    <a:srgbClr val="000000"/>
                  </a:solidFill>
                  <a:latin typeface="Trebuchet MS" pitchFamily="34" charset="0"/>
                </a:rPr>
                <a:pPr algn="r" defTabSz="866489" fontAlgn="base">
                  <a:spcBef>
                    <a:spcPct val="0"/>
                  </a:spcBef>
                  <a:spcAft>
                    <a:spcPct val="0"/>
                  </a:spcAft>
                  <a:defRPr/>
                </a:pPr>
                <a:t>2</a:t>
              </a:fld>
              <a:endParaRPr lang="en-US" sz="800" dirty="0">
                <a:solidFill>
                  <a:srgbClr val="000000"/>
                </a:solidFill>
                <a:latin typeface="Trebuchet MS" pitchFamily="34" charset="0"/>
              </a:endParaRPr>
            </a:p>
          </p:txBody>
        </p:sp>
        <p:sp>
          <p:nvSpPr>
            <p:cNvPr id="20"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6489"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
        <p:nvSpPr>
          <p:cNvPr id="16" name="Rectangle 15"/>
          <p:cNvSpPr/>
          <p:nvPr/>
        </p:nvSpPr>
        <p:spPr>
          <a:xfrm>
            <a:off x="228600" y="990602"/>
            <a:ext cx="8763000" cy="5262949"/>
          </a:xfrm>
          <a:prstGeom prst="rect">
            <a:avLst/>
          </a:prstGeom>
        </p:spPr>
        <p:txBody>
          <a:bodyPr wrap="square" lIns="91412" tIns="45705" rIns="91412" bIns="45705">
            <a:spAutoFit/>
          </a:bodyPr>
          <a:lstStyle/>
          <a:p>
            <a:r>
              <a:rPr lang="en-US" sz="2400" b="1" dirty="0" smtClean="0">
                <a:solidFill>
                  <a:srgbClr val="000000"/>
                </a:solidFill>
              </a:rPr>
              <a:t>Strengthening </a:t>
            </a:r>
            <a:r>
              <a:rPr lang="en-US" sz="2400" b="1" dirty="0">
                <a:solidFill>
                  <a:srgbClr val="000000"/>
                </a:solidFill>
              </a:rPr>
              <a:t>the community</a:t>
            </a:r>
          </a:p>
          <a:p>
            <a:pPr lvl="1"/>
            <a:endParaRPr lang="en-US" sz="2400" b="1" dirty="0" smtClean="0">
              <a:solidFill>
                <a:srgbClr val="000000"/>
              </a:solidFill>
            </a:endParaRPr>
          </a:p>
          <a:p>
            <a:pPr lvl="1"/>
            <a:r>
              <a:rPr lang="en-US" sz="2400" b="1" dirty="0" smtClean="0">
                <a:solidFill>
                  <a:srgbClr val="000000"/>
                </a:solidFill>
              </a:rPr>
              <a:t>Sustainability</a:t>
            </a:r>
          </a:p>
          <a:p>
            <a:pPr marL="914121" lvl="1" indent="-457061">
              <a:buFont typeface="Arial" pitchFamily="34" charset="0"/>
              <a:buChar char="•"/>
            </a:pPr>
            <a:r>
              <a:rPr lang="en-US" sz="2400" dirty="0" smtClean="0">
                <a:solidFill>
                  <a:srgbClr val="000000"/>
                </a:solidFill>
              </a:rPr>
              <a:t>Support</a:t>
            </a:r>
          </a:p>
          <a:p>
            <a:pPr marL="1371181" lvl="2" indent="-457061">
              <a:buFont typeface="Arial" pitchFamily="34" charset="0"/>
              <a:buChar char="•"/>
            </a:pPr>
            <a:r>
              <a:rPr lang="en-US" sz="2400" dirty="0" smtClean="0">
                <a:solidFill>
                  <a:srgbClr val="000000"/>
                </a:solidFill>
              </a:rPr>
              <a:t>Financial</a:t>
            </a:r>
          </a:p>
          <a:p>
            <a:pPr marL="1371181" lvl="2" indent="-457061">
              <a:buFont typeface="Arial" pitchFamily="34" charset="0"/>
              <a:buChar char="•"/>
            </a:pPr>
            <a:r>
              <a:rPr lang="en-US" sz="2400" dirty="0" smtClean="0">
                <a:solidFill>
                  <a:srgbClr val="000000"/>
                </a:solidFill>
              </a:rPr>
              <a:t>Volunteerism</a:t>
            </a:r>
            <a:endParaRPr lang="en-US" sz="2400" dirty="0">
              <a:solidFill>
                <a:srgbClr val="000000"/>
              </a:solidFill>
            </a:endParaRPr>
          </a:p>
          <a:p>
            <a:pPr lvl="1"/>
            <a:endParaRPr lang="en-US" sz="2400" b="1" dirty="0" smtClean="0">
              <a:solidFill>
                <a:srgbClr val="000000"/>
              </a:solidFill>
            </a:endParaRPr>
          </a:p>
          <a:p>
            <a:pPr lvl="1"/>
            <a:r>
              <a:rPr lang="en-US" sz="2400" b="1" dirty="0" smtClean="0">
                <a:solidFill>
                  <a:srgbClr val="000000"/>
                </a:solidFill>
              </a:rPr>
              <a:t>Scalability</a:t>
            </a:r>
          </a:p>
          <a:p>
            <a:pPr marL="914121" lvl="1" indent="-457061">
              <a:buFont typeface="Arial" pitchFamily="34" charset="0"/>
              <a:buChar char="•"/>
            </a:pPr>
            <a:r>
              <a:rPr lang="en-US" sz="2400" dirty="0" smtClean="0">
                <a:solidFill>
                  <a:srgbClr val="000000"/>
                </a:solidFill>
              </a:rPr>
              <a:t>Webinar </a:t>
            </a:r>
            <a:r>
              <a:rPr lang="en-US" sz="2400" dirty="0">
                <a:solidFill>
                  <a:srgbClr val="000000"/>
                </a:solidFill>
              </a:rPr>
              <a:t>and regional meetings</a:t>
            </a:r>
          </a:p>
          <a:p>
            <a:pPr marL="914121" lvl="1" indent="-457061">
              <a:buFont typeface="Arial" pitchFamily="34" charset="0"/>
              <a:buChar char="•"/>
            </a:pPr>
            <a:r>
              <a:rPr lang="en-US" sz="2400" dirty="0">
                <a:solidFill>
                  <a:srgbClr val="000000"/>
                </a:solidFill>
              </a:rPr>
              <a:t>Mentors and toolkit implementation</a:t>
            </a:r>
          </a:p>
          <a:p>
            <a:pPr marL="914121" lvl="1" indent="-457061">
              <a:buFont typeface="Arial" pitchFamily="34" charset="0"/>
              <a:buChar char="•"/>
            </a:pPr>
            <a:r>
              <a:rPr lang="en-US" sz="2400" dirty="0">
                <a:solidFill>
                  <a:srgbClr val="000000"/>
                </a:solidFill>
              </a:rPr>
              <a:t>Leadership for staff competencies and communication</a:t>
            </a:r>
          </a:p>
          <a:p>
            <a:pPr marL="914121" lvl="1" indent="-457061">
              <a:buFont typeface="Arial" pitchFamily="34" charset="0"/>
              <a:buChar char="•"/>
            </a:pPr>
            <a:r>
              <a:rPr lang="en-US" sz="2400" dirty="0">
                <a:solidFill>
                  <a:srgbClr val="000000"/>
                </a:solidFill>
              </a:rPr>
              <a:t>Membership</a:t>
            </a:r>
          </a:p>
          <a:p>
            <a:pPr marL="914121" lvl="1" indent="-457061">
              <a:buFont typeface="Arial" pitchFamily="34" charset="0"/>
              <a:buChar char="•"/>
            </a:pPr>
            <a:r>
              <a:rPr lang="en-US" sz="2400" dirty="0" smtClean="0">
                <a:solidFill>
                  <a:srgbClr val="000000"/>
                </a:solidFill>
              </a:rPr>
              <a:t>Scalable </a:t>
            </a:r>
            <a:r>
              <a:rPr lang="en-US" sz="2400" dirty="0">
                <a:solidFill>
                  <a:srgbClr val="000000"/>
                </a:solidFill>
              </a:rPr>
              <a:t>conference that still builds </a:t>
            </a:r>
            <a:r>
              <a:rPr lang="en-US" sz="2400" dirty="0" smtClean="0">
                <a:solidFill>
                  <a:srgbClr val="000000"/>
                </a:solidFill>
              </a:rPr>
              <a:t>ties</a:t>
            </a:r>
            <a:r>
              <a:rPr lang="en-US" sz="2400" dirty="0">
                <a:solidFill>
                  <a:srgbClr val="000000"/>
                </a:solidFill>
              </a:rPr>
              <a:t> : Acquisitions and ILL, staff and administrator, and across libraries</a:t>
            </a:r>
            <a:r>
              <a:rPr lang="en-US" sz="2400" dirty="0" smtClean="0">
                <a:solidFill>
                  <a:srgbClr val="000000"/>
                </a:solidFill>
              </a:rPr>
              <a:t>.</a:t>
            </a:r>
            <a:endParaRPr lang="en-US" sz="2400" dirty="0">
              <a:solidFill>
                <a:srgbClr val="00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screen"/>
          <a:tile tx="0" ty="0" sx="100000" sy="100000" flip="none" algn="tl"/>
        </a:blipFill>
        <a:effectLst/>
      </p:bgPr>
    </p:bg>
    <p:spTree>
      <p:nvGrpSpPr>
        <p:cNvPr id="1" name=""/>
        <p:cNvGrpSpPr/>
        <p:nvPr/>
      </p:nvGrpSpPr>
      <p:grpSpPr>
        <a:xfrm>
          <a:off x="0" y="0"/>
          <a:ext cx="0" cy="0"/>
          <a:chOff x="0" y="0"/>
          <a:chExt cx="0" cy="0"/>
        </a:xfrm>
      </p:grpSpPr>
      <p:sp>
        <p:nvSpPr>
          <p:cNvPr id="106498" name="Rectangle 12"/>
          <p:cNvSpPr>
            <a:spLocks noChangeArrowheads="1"/>
          </p:cNvSpPr>
          <p:nvPr/>
        </p:nvSpPr>
        <p:spPr bwMode="auto">
          <a:xfrm>
            <a:off x="0" y="0"/>
            <a:ext cx="9144000" cy="1670464"/>
          </a:xfrm>
          <a:prstGeom prst="rect">
            <a:avLst/>
          </a:prstGeom>
          <a:solidFill>
            <a:srgbClr val="41405C"/>
          </a:solidFill>
          <a:ln w="9525" algn="ctr">
            <a:noFill/>
            <a:round/>
            <a:headEnd/>
            <a:tailEnd/>
          </a:ln>
        </p:spPr>
        <p:txBody>
          <a:bodyPr lIns="86869" tIns="43433" rIns="86869" bIns="43433"/>
          <a:lstStyle/>
          <a:p>
            <a:pPr marL="325760" indent="-325760" defTabSz="866225">
              <a:spcBef>
                <a:spcPct val="30000"/>
              </a:spcBef>
              <a:buFontTx/>
              <a:buChar char="•"/>
            </a:pPr>
            <a:endParaRPr lang="en-US" dirty="0">
              <a:solidFill>
                <a:srgbClr val="000000"/>
              </a:solidFill>
            </a:endParaRPr>
          </a:p>
        </p:txBody>
      </p:sp>
      <p:grpSp>
        <p:nvGrpSpPr>
          <p:cNvPr id="2" name="Group 13"/>
          <p:cNvGrpSpPr>
            <a:grpSpLocks/>
          </p:cNvGrpSpPr>
          <p:nvPr/>
        </p:nvGrpSpPr>
        <p:grpSpPr bwMode="auto">
          <a:xfrm>
            <a:off x="290290" y="6088724"/>
            <a:ext cx="8049381" cy="351066"/>
            <a:chOff x="304800" y="6225540"/>
            <a:chExt cx="8451314" cy="365760"/>
          </a:xfrm>
        </p:grpSpPr>
        <p:sp>
          <p:nvSpPr>
            <p:cNvPr id="106506"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6225"/>
              <a:endParaRPr lang="en-US" dirty="0">
                <a:solidFill>
                  <a:srgbClr val="000000"/>
                </a:solidFill>
              </a:endParaRPr>
            </a:p>
          </p:txBody>
        </p:sp>
        <p:pic>
          <p:nvPicPr>
            <p:cNvPr id="106507" name="Picture 15" descr="logo copy.jpg"/>
            <p:cNvPicPr>
              <a:picLocks noChangeAspect="1"/>
            </p:cNvPicPr>
            <p:nvPr/>
          </p:nvPicPr>
          <p:blipFill>
            <a:blip r:embed="rId4" cstate="screen"/>
            <a:srcRect/>
            <a:stretch>
              <a:fillRect/>
            </a:stretch>
          </p:blipFill>
          <p:spPr bwMode="auto">
            <a:xfrm>
              <a:off x="8315326" y="6225540"/>
              <a:ext cx="440788" cy="365760"/>
            </a:xfrm>
            <a:prstGeom prst="rect">
              <a:avLst/>
            </a:prstGeom>
            <a:noFill/>
            <a:ln w="9525">
              <a:noFill/>
              <a:miter lim="800000"/>
              <a:headEnd/>
              <a:tailEnd/>
            </a:ln>
          </p:spPr>
        </p:pic>
      </p:grpSp>
      <p:sp>
        <p:nvSpPr>
          <p:cNvPr id="106503" name="Rectangle 17"/>
          <p:cNvSpPr>
            <a:spLocks noChangeArrowheads="1"/>
          </p:cNvSpPr>
          <p:nvPr/>
        </p:nvSpPr>
        <p:spPr bwMode="auto">
          <a:xfrm>
            <a:off x="0" y="2564317"/>
            <a:ext cx="8708571" cy="1685117"/>
          </a:xfrm>
          <a:prstGeom prst="rect">
            <a:avLst/>
          </a:prstGeom>
          <a:noFill/>
          <a:ln w="9525" algn="ctr">
            <a:noFill/>
            <a:round/>
            <a:headEnd/>
            <a:tailEnd/>
          </a:ln>
        </p:spPr>
        <p:txBody>
          <a:bodyPr lIns="86869" tIns="43433" rIns="86869" bIns="43433"/>
          <a:lstStyle/>
          <a:p>
            <a:pPr marL="325760" indent="-325760" defTabSz="866225">
              <a:spcBef>
                <a:spcPct val="30000"/>
              </a:spcBef>
              <a:buFontTx/>
              <a:buChar char="•"/>
            </a:pPr>
            <a:endParaRPr lang="en-US" dirty="0">
              <a:solidFill>
                <a:srgbClr val="000000"/>
              </a:solidFill>
            </a:endParaRPr>
          </a:p>
        </p:txBody>
      </p:sp>
      <p:pic>
        <p:nvPicPr>
          <p:cNvPr id="106504" name="Picture 9" descr="logo_blog.gif"/>
          <p:cNvPicPr>
            <a:picLocks noChangeAspect="1"/>
          </p:cNvPicPr>
          <p:nvPr/>
        </p:nvPicPr>
        <p:blipFill>
          <a:blip r:embed="rId5" cstate="screen"/>
          <a:srcRect/>
          <a:stretch>
            <a:fillRect/>
          </a:stretch>
        </p:blipFill>
        <p:spPr bwMode="auto">
          <a:xfrm>
            <a:off x="145143" y="109899"/>
            <a:ext cx="1088571" cy="1465319"/>
          </a:xfrm>
          <a:prstGeom prst="rect">
            <a:avLst/>
          </a:prstGeom>
          <a:noFill/>
          <a:ln w="9525">
            <a:noFill/>
            <a:miter lim="800000"/>
            <a:headEnd/>
            <a:tailEnd/>
          </a:ln>
        </p:spPr>
      </p:pic>
      <p:sp>
        <p:nvSpPr>
          <p:cNvPr id="106505" name="TextBox 10"/>
          <p:cNvSpPr txBox="1">
            <a:spLocks noChangeArrowheads="1"/>
          </p:cNvSpPr>
          <p:nvPr/>
        </p:nvSpPr>
        <p:spPr bwMode="auto">
          <a:xfrm>
            <a:off x="1321424" y="377039"/>
            <a:ext cx="7169452" cy="917360"/>
          </a:xfrm>
          <a:prstGeom prst="rect">
            <a:avLst/>
          </a:prstGeom>
          <a:noFill/>
          <a:ln w="9525">
            <a:noFill/>
            <a:miter lim="800000"/>
            <a:headEnd/>
            <a:tailEnd/>
          </a:ln>
        </p:spPr>
        <p:txBody>
          <a:bodyPr lIns="86869" tIns="43433" rIns="86869" bIns="43433">
            <a:spAutoFit/>
          </a:bodyPr>
          <a:lstStyle/>
          <a:p>
            <a:pPr defTabSz="866225"/>
            <a:r>
              <a:rPr lang="en-US" sz="5200" dirty="0">
                <a:solidFill>
                  <a:srgbClr val="FFFFFF"/>
                </a:solidFill>
                <a:latin typeface="Georgia" pitchFamily="18" charset="0"/>
              </a:rPr>
              <a:t>IDS</a:t>
            </a:r>
            <a:r>
              <a:rPr lang="en-US" sz="5200" dirty="0">
                <a:solidFill>
                  <a:srgbClr val="FF8500"/>
                </a:solidFill>
                <a:latin typeface="Georgia" pitchFamily="18" charset="0"/>
              </a:rPr>
              <a:t> PROJECT.ORG</a:t>
            </a:r>
          </a:p>
        </p:txBody>
      </p:sp>
      <p:sp>
        <p:nvSpPr>
          <p:cNvPr id="13" name="Rectangle 2"/>
          <p:cNvSpPr>
            <a:spLocks noGrp="1" noChangeArrowheads="1"/>
          </p:cNvSpPr>
          <p:nvPr>
            <p:ph idx="1"/>
          </p:nvPr>
        </p:nvSpPr>
        <p:spPr>
          <a:xfrm>
            <a:off x="580571" y="2110213"/>
            <a:ext cx="7765143" cy="4102894"/>
          </a:xfrm>
        </p:spPr>
        <p:txBody>
          <a:bodyPr/>
          <a:lstStyle/>
          <a:p>
            <a:pPr marL="0" indent="0" eaLnBrk="1" hangingPunct="1">
              <a:spcBef>
                <a:spcPct val="0"/>
              </a:spcBef>
              <a:buNone/>
            </a:pPr>
            <a:r>
              <a:rPr lang="en-US" sz="3200" dirty="0" smtClean="0">
                <a:latin typeface="Trebuchet MS" pitchFamily="34" charset="0"/>
              </a:rPr>
              <a:t>Do we have the individual and collective will to meet today’s users’ demands for information by dramatically transforming the current operations within our individual libraries—and by radically reshaping the historic organizational relationships among our libraries?</a:t>
            </a:r>
          </a:p>
        </p:txBody>
      </p:sp>
      <p:grpSp>
        <p:nvGrpSpPr>
          <p:cNvPr id="3" name="Group 13"/>
          <p:cNvGrpSpPr/>
          <p:nvPr/>
        </p:nvGrpSpPr>
        <p:grpSpPr>
          <a:xfrm>
            <a:off x="149290" y="6561931"/>
            <a:ext cx="8791510" cy="237022"/>
            <a:chOff x="156754" y="6824547"/>
            <a:chExt cx="9231086" cy="246514"/>
          </a:xfrm>
        </p:grpSpPr>
        <p:sp>
          <p:nvSpPr>
            <p:cNvPr id="15"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6225" fontAlgn="base">
                <a:spcBef>
                  <a:spcPct val="0"/>
                </a:spcBef>
                <a:spcAft>
                  <a:spcPct val="0"/>
                </a:spcAft>
                <a:defRPr/>
              </a:pPr>
              <a:fld id="{63243E49-5E72-4759-A2B4-AF367778799D}" type="slidenum">
                <a:rPr lang="en-US" sz="800" smtClean="0">
                  <a:solidFill>
                    <a:srgbClr val="000000"/>
                  </a:solidFill>
                  <a:latin typeface="Trebuchet MS" pitchFamily="34" charset="0"/>
                </a:rPr>
                <a:pPr algn="r" defTabSz="866225" fontAlgn="base">
                  <a:spcBef>
                    <a:spcPct val="0"/>
                  </a:spcBef>
                  <a:spcAft>
                    <a:spcPct val="0"/>
                  </a:spcAft>
                  <a:defRPr/>
                </a:pPr>
                <a:t>20</a:t>
              </a:fld>
              <a:endParaRPr lang="en-US" sz="800" dirty="0">
                <a:solidFill>
                  <a:srgbClr val="000000"/>
                </a:solidFill>
                <a:latin typeface="Trebuchet MS" pitchFamily="34" charset="0"/>
              </a:endParaRPr>
            </a:p>
          </p:txBody>
        </p:sp>
        <p:sp>
          <p:nvSpPr>
            <p:cNvPr id="16"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6225" eaLnBrk="0" fontAlgn="base" hangingPunct="0">
                <a:spcBef>
                  <a:spcPct val="50000"/>
                </a:spcBef>
                <a:spcAft>
                  <a:spcPct val="0"/>
                </a:spcAft>
              </a:pPr>
              <a:r>
                <a:rPr lang="en-US" sz="800" dirty="0" smtClean="0">
                  <a:solidFill>
                    <a:srgbClr val="373952"/>
                  </a:solidFill>
                  <a:latin typeface="Trebuchet MS" pitchFamily="34" charset="0"/>
                  <a:ea typeface="ＭＳ Ｐゴシック"/>
                  <a:cs typeface="ＭＳ Ｐゴシック"/>
                </a:rPr>
                <a:t>2010</a:t>
              </a:r>
              <a:endParaRPr lang="en-US" sz="800" dirty="0">
                <a:solidFill>
                  <a:srgbClr val="373952"/>
                </a:solidFill>
                <a:latin typeface="Trebuchet MS" pitchFamily="34" charset="0"/>
                <a:ea typeface="ＭＳ Ｐゴシック"/>
                <a:cs typeface="ＭＳ Ｐゴシック"/>
              </a:endParaRP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33400" y="914403"/>
            <a:ext cx="7837714" cy="1098989"/>
          </a:xfrm>
        </p:spPr>
        <p:txBody>
          <a:bodyPr anchor="t"/>
          <a:lstStyle/>
          <a:p>
            <a:pPr eaLnBrk="1" hangingPunct="1"/>
            <a:r>
              <a:rPr lang="en-US" b="1" dirty="0" smtClean="0">
                <a:solidFill>
                  <a:schemeClr val="tx1"/>
                </a:solidFill>
                <a:latin typeface="Trebuchet MS" pitchFamily="34" charset="0"/>
              </a:rPr>
              <a:t>Thank you</a:t>
            </a:r>
            <a:endParaRPr lang="en-US" dirty="0" smtClean="0">
              <a:solidFill>
                <a:schemeClr val="tx1"/>
              </a:solidFill>
              <a:latin typeface="Trebuchet MS" pitchFamily="34" charset="0"/>
            </a:endParaRPr>
          </a:p>
        </p:txBody>
      </p:sp>
      <p:grpSp>
        <p:nvGrpSpPr>
          <p:cNvPr id="2" name="Group 9"/>
          <p:cNvGrpSpPr>
            <a:grpSpLocks/>
          </p:cNvGrpSpPr>
          <p:nvPr/>
        </p:nvGrpSpPr>
        <p:grpSpPr bwMode="auto">
          <a:xfrm>
            <a:off x="0" y="-166786"/>
            <a:ext cx="9144000" cy="1309789"/>
            <a:chOff x="0" y="-312729"/>
            <a:chExt cx="9601200" cy="1057289"/>
          </a:xfrm>
        </p:grpSpPr>
        <p:sp>
          <p:nvSpPr>
            <p:cNvPr id="27" name="Rectangle 15"/>
            <p:cNvSpPr>
              <a:spLocks noChangeArrowheads="1"/>
            </p:cNvSpPr>
            <p:nvPr/>
          </p:nvSpPr>
          <p:spPr bwMode="auto">
            <a:xfrm>
              <a:off x="0" y="-178093"/>
              <a:ext cx="9601200" cy="736735"/>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6489" eaLnBrk="0" fontAlgn="base" hangingPunct="0">
                <a:spcBef>
                  <a:spcPct val="0"/>
                </a:spcBef>
                <a:spcAft>
                  <a:spcPct val="0"/>
                </a:spcAft>
                <a:buFontTx/>
                <a:buChar char="•"/>
                <a:defRPr/>
              </a:pPr>
              <a:endParaRPr lang="en-US" sz="3100" b="1" dirty="0">
                <a:solidFill>
                  <a:srgbClr val="000000"/>
                </a:solidFill>
                <a:ea typeface="ＭＳ Ｐゴシック" pitchFamily="-32" charset="-128"/>
                <a:cs typeface="Times New Roman" pitchFamily="18" charset="0"/>
              </a:endParaRPr>
            </a:p>
          </p:txBody>
        </p:sp>
        <p:pic>
          <p:nvPicPr>
            <p:cNvPr id="107533" name="Picture 20" descr="IDS final logo for PP"/>
            <p:cNvPicPr>
              <a:picLocks noChangeAspect="1" noChangeArrowheads="1"/>
            </p:cNvPicPr>
            <p:nvPr/>
          </p:nvPicPr>
          <p:blipFill>
            <a:blip r:embed="rId4" cstate="screen">
              <a:clrChange>
                <a:clrFrom>
                  <a:srgbClr val="41415D"/>
                </a:clrFrom>
                <a:clrTo>
                  <a:srgbClr val="41415D">
                    <a:alpha val="0"/>
                  </a:srgbClr>
                </a:clrTo>
              </a:clrChange>
            </a:blip>
            <a:srcRect/>
            <a:stretch>
              <a:fillRect/>
            </a:stretch>
          </p:blipFill>
          <p:spPr bwMode="auto">
            <a:xfrm>
              <a:off x="0" y="-312729"/>
              <a:ext cx="2819400" cy="1057289"/>
            </a:xfrm>
            <a:prstGeom prst="rect">
              <a:avLst/>
            </a:prstGeom>
            <a:noFill/>
            <a:ln w="9525">
              <a:noFill/>
              <a:miter lim="800000"/>
              <a:headEnd/>
              <a:tailEnd/>
            </a:ln>
          </p:spPr>
        </p:pic>
      </p:grpSp>
      <p:grpSp>
        <p:nvGrpSpPr>
          <p:cNvPr id="3" name="Group 13"/>
          <p:cNvGrpSpPr>
            <a:grpSpLocks/>
          </p:cNvGrpSpPr>
          <p:nvPr/>
        </p:nvGrpSpPr>
        <p:grpSpPr bwMode="auto">
          <a:xfrm>
            <a:off x="435433" y="6359638"/>
            <a:ext cx="8267095" cy="439596"/>
            <a:chOff x="304800" y="6225540"/>
            <a:chExt cx="8451314" cy="365760"/>
          </a:xfrm>
        </p:grpSpPr>
        <p:sp>
          <p:nvSpPr>
            <p:cNvPr id="14"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6489"/>
              <a:endParaRPr lang="en-US" dirty="0">
                <a:solidFill>
                  <a:srgbClr val="000000"/>
                </a:solidFill>
              </a:endParaRPr>
            </a:p>
          </p:txBody>
        </p:sp>
        <p:pic>
          <p:nvPicPr>
            <p:cNvPr id="15" name="Picture 15" descr="logo copy.jpg"/>
            <p:cNvPicPr>
              <a:picLocks noChangeAspect="1"/>
            </p:cNvPicPr>
            <p:nvPr/>
          </p:nvPicPr>
          <p:blipFill>
            <a:blip r:embed="rId5" cstate="screen"/>
            <a:srcRect/>
            <a:stretch>
              <a:fillRect/>
            </a:stretch>
          </p:blipFill>
          <p:spPr bwMode="auto">
            <a:xfrm>
              <a:off x="8315326" y="6225540"/>
              <a:ext cx="440788" cy="365760"/>
            </a:xfrm>
            <a:prstGeom prst="rect">
              <a:avLst/>
            </a:prstGeom>
            <a:noFill/>
            <a:ln w="9525">
              <a:noFill/>
              <a:miter lim="800000"/>
              <a:headEnd/>
              <a:tailEnd/>
            </a:ln>
          </p:spPr>
        </p:pic>
      </p:grpSp>
      <p:grpSp>
        <p:nvGrpSpPr>
          <p:cNvPr id="4" name="Group 17"/>
          <p:cNvGrpSpPr/>
          <p:nvPr/>
        </p:nvGrpSpPr>
        <p:grpSpPr>
          <a:xfrm>
            <a:off x="149290" y="6561906"/>
            <a:ext cx="8791510" cy="237022"/>
            <a:chOff x="156754" y="6824547"/>
            <a:chExt cx="9231086" cy="246514"/>
          </a:xfrm>
        </p:grpSpPr>
        <p:sp>
          <p:nvSpPr>
            <p:cNvPr id="19"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6489" fontAlgn="base">
                <a:spcBef>
                  <a:spcPct val="0"/>
                </a:spcBef>
                <a:spcAft>
                  <a:spcPct val="0"/>
                </a:spcAft>
                <a:defRPr/>
              </a:pPr>
              <a:fld id="{63243E49-5E72-4759-A2B4-AF367778799D}" type="slidenum">
                <a:rPr lang="en-US" sz="800">
                  <a:solidFill>
                    <a:srgbClr val="000000"/>
                  </a:solidFill>
                  <a:latin typeface="Trebuchet MS" pitchFamily="34" charset="0"/>
                </a:rPr>
                <a:pPr algn="r" defTabSz="866489" fontAlgn="base">
                  <a:spcBef>
                    <a:spcPct val="0"/>
                  </a:spcBef>
                  <a:spcAft>
                    <a:spcPct val="0"/>
                  </a:spcAft>
                  <a:defRPr/>
                </a:pPr>
                <a:t>21</a:t>
              </a:fld>
              <a:endParaRPr lang="en-US" sz="800" dirty="0">
                <a:solidFill>
                  <a:srgbClr val="000000"/>
                </a:solidFill>
                <a:latin typeface="Trebuchet MS" pitchFamily="34" charset="0"/>
              </a:endParaRPr>
            </a:p>
          </p:txBody>
        </p:sp>
        <p:sp>
          <p:nvSpPr>
            <p:cNvPr id="20"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6489"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
        <p:nvSpPr>
          <p:cNvPr id="16" name="Rectangle 15"/>
          <p:cNvSpPr/>
          <p:nvPr/>
        </p:nvSpPr>
        <p:spPr>
          <a:xfrm>
            <a:off x="304800" y="1981202"/>
            <a:ext cx="8686800" cy="646300"/>
          </a:xfrm>
          <a:prstGeom prst="rect">
            <a:avLst/>
          </a:prstGeom>
        </p:spPr>
        <p:txBody>
          <a:bodyPr wrap="square" lIns="91412" tIns="45705" rIns="91412" bIns="45705">
            <a:spAutoFit/>
          </a:bodyPr>
          <a:lstStyle/>
          <a:p>
            <a:pPr>
              <a:lnSpc>
                <a:spcPct val="150000"/>
              </a:lnSpc>
            </a:pPr>
            <a:endParaRPr lang="en-US" sz="2400" dirty="0">
              <a:solidFill>
                <a:srgbClr val="FF00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grpSp>
        <p:nvGrpSpPr>
          <p:cNvPr id="2" name="Group 9"/>
          <p:cNvGrpSpPr>
            <a:grpSpLocks/>
          </p:cNvGrpSpPr>
          <p:nvPr/>
        </p:nvGrpSpPr>
        <p:grpSpPr bwMode="auto">
          <a:xfrm>
            <a:off x="0" y="-166789"/>
            <a:ext cx="9144000" cy="1233589"/>
            <a:chOff x="0" y="-312729"/>
            <a:chExt cx="9601200" cy="1057289"/>
          </a:xfrm>
        </p:grpSpPr>
        <p:sp>
          <p:nvSpPr>
            <p:cNvPr id="27" name="Rectangle 15"/>
            <p:cNvSpPr>
              <a:spLocks noChangeArrowheads="1"/>
            </p:cNvSpPr>
            <p:nvPr/>
          </p:nvSpPr>
          <p:spPr bwMode="auto">
            <a:xfrm>
              <a:off x="0" y="-152508"/>
              <a:ext cx="9601200" cy="736735"/>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6489" eaLnBrk="0" fontAlgn="base" hangingPunct="0">
                <a:spcBef>
                  <a:spcPct val="0"/>
                </a:spcBef>
                <a:spcAft>
                  <a:spcPct val="0"/>
                </a:spcAft>
                <a:buFontTx/>
                <a:buChar char="•"/>
                <a:defRPr/>
              </a:pPr>
              <a:endParaRPr lang="en-US" sz="3100" b="1" dirty="0">
                <a:solidFill>
                  <a:srgbClr val="000000"/>
                </a:solidFill>
                <a:ea typeface="ＭＳ Ｐゴシック" pitchFamily="-32" charset="-128"/>
                <a:cs typeface="Times New Roman" pitchFamily="18" charset="0"/>
              </a:endParaRPr>
            </a:p>
          </p:txBody>
        </p:sp>
        <p:pic>
          <p:nvPicPr>
            <p:cNvPr id="107533" name="Picture 20" descr="IDS final logo for PP"/>
            <p:cNvPicPr>
              <a:picLocks noChangeAspect="1" noChangeArrowheads="1"/>
            </p:cNvPicPr>
            <p:nvPr/>
          </p:nvPicPr>
          <p:blipFill>
            <a:blip r:embed="rId4" cstate="screen">
              <a:clrChange>
                <a:clrFrom>
                  <a:srgbClr val="41415D"/>
                </a:clrFrom>
                <a:clrTo>
                  <a:srgbClr val="41415D">
                    <a:alpha val="0"/>
                  </a:srgbClr>
                </a:clrTo>
              </a:clrChange>
            </a:blip>
            <a:srcRect/>
            <a:stretch>
              <a:fillRect/>
            </a:stretch>
          </p:blipFill>
          <p:spPr bwMode="auto">
            <a:xfrm>
              <a:off x="0" y="-312729"/>
              <a:ext cx="2819400" cy="1057289"/>
            </a:xfrm>
            <a:prstGeom prst="rect">
              <a:avLst/>
            </a:prstGeom>
            <a:noFill/>
            <a:ln w="9525">
              <a:noFill/>
              <a:miter lim="800000"/>
              <a:headEnd/>
              <a:tailEnd/>
            </a:ln>
          </p:spPr>
        </p:pic>
      </p:grpSp>
      <p:sp>
        <p:nvSpPr>
          <p:cNvPr id="107522" name="Rectangle 2"/>
          <p:cNvSpPr>
            <a:spLocks noGrp="1" noChangeArrowheads="1"/>
          </p:cNvSpPr>
          <p:nvPr>
            <p:ph type="title"/>
          </p:nvPr>
        </p:nvSpPr>
        <p:spPr>
          <a:xfrm>
            <a:off x="1306286" y="152400"/>
            <a:ext cx="7837714" cy="685800"/>
          </a:xfrm>
        </p:spPr>
        <p:txBody>
          <a:bodyPr anchor="t"/>
          <a:lstStyle/>
          <a:p>
            <a:pPr algn="r" eaLnBrk="1" hangingPunct="1"/>
            <a:r>
              <a:rPr lang="en-US" sz="2800" dirty="0" smtClean="0">
                <a:solidFill>
                  <a:schemeClr val="bg1"/>
                </a:solidFill>
                <a:latin typeface="Trebuchet MS" pitchFamily="34" charset="0"/>
              </a:rPr>
              <a:t>Strengthening Community</a:t>
            </a:r>
          </a:p>
        </p:txBody>
      </p:sp>
      <p:grpSp>
        <p:nvGrpSpPr>
          <p:cNvPr id="3" name="Group 13"/>
          <p:cNvGrpSpPr>
            <a:grpSpLocks/>
          </p:cNvGrpSpPr>
          <p:nvPr/>
        </p:nvGrpSpPr>
        <p:grpSpPr bwMode="auto">
          <a:xfrm>
            <a:off x="435433" y="6359638"/>
            <a:ext cx="8267095" cy="439596"/>
            <a:chOff x="304800" y="6225540"/>
            <a:chExt cx="8451314" cy="365760"/>
          </a:xfrm>
        </p:grpSpPr>
        <p:sp>
          <p:nvSpPr>
            <p:cNvPr id="14"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6489"/>
              <a:endParaRPr lang="en-US" dirty="0">
                <a:solidFill>
                  <a:srgbClr val="000000"/>
                </a:solidFill>
              </a:endParaRPr>
            </a:p>
          </p:txBody>
        </p:sp>
        <p:pic>
          <p:nvPicPr>
            <p:cNvPr id="15" name="Picture 15" descr="logo copy.jpg"/>
            <p:cNvPicPr>
              <a:picLocks noChangeAspect="1"/>
            </p:cNvPicPr>
            <p:nvPr/>
          </p:nvPicPr>
          <p:blipFill>
            <a:blip r:embed="rId5" cstate="screen"/>
            <a:srcRect/>
            <a:stretch>
              <a:fillRect/>
            </a:stretch>
          </p:blipFill>
          <p:spPr bwMode="auto">
            <a:xfrm>
              <a:off x="8315326" y="6225540"/>
              <a:ext cx="440788" cy="365760"/>
            </a:xfrm>
            <a:prstGeom prst="rect">
              <a:avLst/>
            </a:prstGeom>
            <a:noFill/>
            <a:ln w="9525">
              <a:noFill/>
              <a:miter lim="800000"/>
              <a:headEnd/>
              <a:tailEnd/>
            </a:ln>
          </p:spPr>
        </p:pic>
      </p:grpSp>
      <p:grpSp>
        <p:nvGrpSpPr>
          <p:cNvPr id="4" name="Group 17"/>
          <p:cNvGrpSpPr/>
          <p:nvPr/>
        </p:nvGrpSpPr>
        <p:grpSpPr>
          <a:xfrm>
            <a:off x="149290" y="6561906"/>
            <a:ext cx="8791510" cy="237022"/>
            <a:chOff x="156754" y="6824547"/>
            <a:chExt cx="9231086" cy="246514"/>
          </a:xfrm>
        </p:grpSpPr>
        <p:sp>
          <p:nvSpPr>
            <p:cNvPr id="19"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6489" fontAlgn="base">
                <a:spcBef>
                  <a:spcPct val="0"/>
                </a:spcBef>
                <a:spcAft>
                  <a:spcPct val="0"/>
                </a:spcAft>
                <a:defRPr/>
              </a:pPr>
              <a:fld id="{63243E49-5E72-4759-A2B4-AF367778799D}" type="slidenum">
                <a:rPr lang="en-US" sz="800">
                  <a:solidFill>
                    <a:srgbClr val="000000"/>
                  </a:solidFill>
                  <a:latin typeface="Trebuchet MS" pitchFamily="34" charset="0"/>
                </a:rPr>
                <a:pPr algn="r" defTabSz="866489" fontAlgn="base">
                  <a:spcBef>
                    <a:spcPct val="0"/>
                  </a:spcBef>
                  <a:spcAft>
                    <a:spcPct val="0"/>
                  </a:spcAft>
                  <a:defRPr/>
                </a:pPr>
                <a:t>3</a:t>
              </a:fld>
              <a:endParaRPr lang="en-US" sz="800" dirty="0">
                <a:solidFill>
                  <a:srgbClr val="000000"/>
                </a:solidFill>
                <a:latin typeface="Trebuchet MS" pitchFamily="34" charset="0"/>
              </a:endParaRPr>
            </a:p>
          </p:txBody>
        </p:sp>
        <p:sp>
          <p:nvSpPr>
            <p:cNvPr id="20"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6489"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
        <p:nvSpPr>
          <p:cNvPr id="16" name="Rectangle 15"/>
          <p:cNvSpPr/>
          <p:nvPr/>
        </p:nvSpPr>
        <p:spPr>
          <a:xfrm>
            <a:off x="228600" y="990601"/>
            <a:ext cx="8153400" cy="5847724"/>
          </a:xfrm>
          <a:prstGeom prst="rect">
            <a:avLst/>
          </a:prstGeom>
        </p:spPr>
        <p:txBody>
          <a:bodyPr wrap="square" lIns="91412" tIns="45705" rIns="91412" bIns="45705">
            <a:spAutoFit/>
          </a:bodyPr>
          <a:lstStyle/>
          <a:p>
            <a:r>
              <a:rPr lang="en-US" sz="2400" b="1" dirty="0">
                <a:solidFill>
                  <a:srgbClr val="000000"/>
                </a:solidFill>
              </a:rPr>
              <a:t>Sustainability</a:t>
            </a:r>
          </a:p>
          <a:p>
            <a:pPr marL="457061" indent="-457061">
              <a:buFont typeface="Arial" pitchFamily="34" charset="0"/>
              <a:buChar char="•"/>
            </a:pPr>
            <a:r>
              <a:rPr lang="en-US" sz="2400" dirty="0">
                <a:solidFill>
                  <a:srgbClr val="000000"/>
                </a:solidFill>
              </a:rPr>
              <a:t>Support</a:t>
            </a:r>
          </a:p>
          <a:p>
            <a:pPr marL="914121" lvl="1" indent="-457061">
              <a:buFont typeface="Arial" pitchFamily="34" charset="0"/>
              <a:buChar char="•"/>
            </a:pPr>
            <a:r>
              <a:rPr lang="en-US" sz="2400" dirty="0" smtClean="0">
                <a:solidFill>
                  <a:srgbClr val="000000"/>
                </a:solidFill>
              </a:rPr>
              <a:t>Financial</a:t>
            </a:r>
          </a:p>
          <a:p>
            <a:pPr marL="1371181" lvl="2" indent="-457061">
              <a:buFont typeface="Arial" pitchFamily="34" charset="0"/>
              <a:buChar char="•"/>
            </a:pPr>
            <a:r>
              <a:rPr lang="en-US" sz="2400" dirty="0" smtClean="0">
                <a:solidFill>
                  <a:srgbClr val="000000"/>
                </a:solidFill>
              </a:rPr>
              <a:t>SUNY Geneseo</a:t>
            </a:r>
          </a:p>
          <a:p>
            <a:pPr marL="1371181" lvl="2" indent="-457061">
              <a:buFont typeface="Arial" pitchFamily="34" charset="0"/>
              <a:buChar char="•"/>
            </a:pPr>
            <a:r>
              <a:rPr lang="en-US" sz="2400" dirty="0" smtClean="0">
                <a:solidFill>
                  <a:srgbClr val="000000"/>
                </a:solidFill>
              </a:rPr>
              <a:t>Grant Funding: RRLC (RBDB), seed money from NY3Rs &amp; SUNY OLIS, ongoing server support by SUNY OLIS.</a:t>
            </a:r>
          </a:p>
          <a:p>
            <a:pPr marL="1371181" lvl="2" indent="-457061">
              <a:buFont typeface="Arial" pitchFamily="34" charset="0"/>
              <a:buChar char="•"/>
            </a:pPr>
            <a:r>
              <a:rPr lang="en-US" sz="2400" dirty="0" smtClean="0">
                <a:solidFill>
                  <a:srgbClr val="000000"/>
                </a:solidFill>
              </a:rPr>
              <a:t>Vendors for Conference support</a:t>
            </a:r>
          </a:p>
          <a:p>
            <a:pPr marL="1371181" lvl="2" indent="-457061">
              <a:buFont typeface="Arial" pitchFamily="34" charset="0"/>
              <a:buChar char="•"/>
            </a:pPr>
            <a:r>
              <a:rPr lang="en-US" sz="2400" dirty="0" smtClean="0">
                <a:solidFill>
                  <a:srgbClr val="000000"/>
                </a:solidFill>
              </a:rPr>
              <a:t>In kind staff support varies</a:t>
            </a:r>
          </a:p>
          <a:p>
            <a:pPr marL="1371181" lvl="2" indent="-457061"/>
            <a:endParaRPr lang="en-US" sz="2400" dirty="0">
              <a:solidFill>
                <a:srgbClr val="000000"/>
              </a:solidFill>
            </a:endParaRPr>
          </a:p>
          <a:p>
            <a:pPr marL="914121" lvl="1" indent="-457061">
              <a:buFont typeface="Arial" pitchFamily="34" charset="0"/>
              <a:buChar char="•"/>
            </a:pPr>
            <a:r>
              <a:rPr lang="en-US" sz="2400" dirty="0" smtClean="0">
                <a:solidFill>
                  <a:srgbClr val="000000"/>
                </a:solidFill>
              </a:rPr>
              <a:t>Volunteerism</a:t>
            </a:r>
          </a:p>
          <a:p>
            <a:pPr marL="1371181" lvl="2" indent="-457061">
              <a:buFont typeface="Arial" pitchFamily="34" charset="0"/>
              <a:buChar char="•"/>
            </a:pPr>
            <a:r>
              <a:rPr lang="en-US" sz="2400" dirty="0" smtClean="0">
                <a:solidFill>
                  <a:srgbClr val="000000"/>
                </a:solidFill>
              </a:rPr>
              <a:t>Mentors, TAG, GIST Team, Licensing Team, ILL lending and borrowing teams, and Workflow Toolkit contributors</a:t>
            </a:r>
          </a:p>
          <a:p>
            <a:pPr marL="1371181" lvl="2" indent="-457061">
              <a:buFont typeface="Arial" pitchFamily="34" charset="0"/>
              <a:buChar char="•"/>
            </a:pPr>
            <a:endParaRPr lang="en-US" sz="2400" dirty="0">
              <a:solidFill>
                <a:srgbClr val="0000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grpSp>
        <p:nvGrpSpPr>
          <p:cNvPr id="2" name="Group 9"/>
          <p:cNvGrpSpPr>
            <a:grpSpLocks/>
          </p:cNvGrpSpPr>
          <p:nvPr/>
        </p:nvGrpSpPr>
        <p:grpSpPr bwMode="auto">
          <a:xfrm>
            <a:off x="0" y="-166789"/>
            <a:ext cx="9144000" cy="1233589"/>
            <a:chOff x="0" y="-312729"/>
            <a:chExt cx="9601200" cy="1057289"/>
          </a:xfrm>
        </p:grpSpPr>
        <p:sp>
          <p:nvSpPr>
            <p:cNvPr id="27" name="Rectangle 15"/>
            <p:cNvSpPr>
              <a:spLocks noChangeArrowheads="1"/>
            </p:cNvSpPr>
            <p:nvPr/>
          </p:nvSpPr>
          <p:spPr bwMode="auto">
            <a:xfrm>
              <a:off x="0" y="-152508"/>
              <a:ext cx="9601200" cy="736735"/>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6489" eaLnBrk="0" fontAlgn="base" hangingPunct="0">
                <a:spcBef>
                  <a:spcPct val="0"/>
                </a:spcBef>
                <a:spcAft>
                  <a:spcPct val="0"/>
                </a:spcAft>
                <a:buFontTx/>
                <a:buChar char="•"/>
                <a:defRPr/>
              </a:pPr>
              <a:endParaRPr lang="en-US" sz="3100" b="1" dirty="0">
                <a:solidFill>
                  <a:srgbClr val="000000"/>
                </a:solidFill>
                <a:ea typeface="ＭＳ Ｐゴシック" pitchFamily="-32" charset="-128"/>
                <a:cs typeface="Times New Roman" pitchFamily="18" charset="0"/>
              </a:endParaRPr>
            </a:p>
          </p:txBody>
        </p:sp>
        <p:pic>
          <p:nvPicPr>
            <p:cNvPr id="107533" name="Picture 20" descr="IDS final logo for PP"/>
            <p:cNvPicPr>
              <a:picLocks noChangeAspect="1" noChangeArrowheads="1"/>
            </p:cNvPicPr>
            <p:nvPr/>
          </p:nvPicPr>
          <p:blipFill>
            <a:blip r:embed="rId4" cstate="screen">
              <a:clrChange>
                <a:clrFrom>
                  <a:srgbClr val="41415D"/>
                </a:clrFrom>
                <a:clrTo>
                  <a:srgbClr val="41415D">
                    <a:alpha val="0"/>
                  </a:srgbClr>
                </a:clrTo>
              </a:clrChange>
            </a:blip>
            <a:srcRect/>
            <a:stretch>
              <a:fillRect/>
            </a:stretch>
          </p:blipFill>
          <p:spPr bwMode="auto">
            <a:xfrm>
              <a:off x="0" y="-312729"/>
              <a:ext cx="2819400" cy="1057289"/>
            </a:xfrm>
            <a:prstGeom prst="rect">
              <a:avLst/>
            </a:prstGeom>
            <a:noFill/>
            <a:ln w="9525">
              <a:noFill/>
              <a:miter lim="800000"/>
              <a:headEnd/>
              <a:tailEnd/>
            </a:ln>
          </p:spPr>
        </p:pic>
      </p:grpSp>
      <p:sp>
        <p:nvSpPr>
          <p:cNvPr id="107522" name="Rectangle 2"/>
          <p:cNvSpPr>
            <a:spLocks noGrp="1" noChangeArrowheads="1"/>
          </p:cNvSpPr>
          <p:nvPr>
            <p:ph type="title"/>
          </p:nvPr>
        </p:nvSpPr>
        <p:spPr>
          <a:xfrm>
            <a:off x="1306286" y="228600"/>
            <a:ext cx="7837714" cy="685800"/>
          </a:xfrm>
        </p:spPr>
        <p:txBody>
          <a:bodyPr anchor="t"/>
          <a:lstStyle/>
          <a:p>
            <a:pPr algn="r" eaLnBrk="1" hangingPunct="1"/>
            <a:r>
              <a:rPr lang="en-US" sz="2400" dirty="0" smtClean="0">
                <a:solidFill>
                  <a:schemeClr val="bg1"/>
                </a:solidFill>
                <a:latin typeface="Trebuchet MS" pitchFamily="34" charset="0"/>
              </a:rPr>
              <a:t>Strengthening Community – changes afoot…</a:t>
            </a:r>
          </a:p>
        </p:txBody>
      </p:sp>
      <p:grpSp>
        <p:nvGrpSpPr>
          <p:cNvPr id="3" name="Group 13"/>
          <p:cNvGrpSpPr>
            <a:grpSpLocks/>
          </p:cNvGrpSpPr>
          <p:nvPr/>
        </p:nvGrpSpPr>
        <p:grpSpPr bwMode="auto">
          <a:xfrm>
            <a:off x="435433" y="6359638"/>
            <a:ext cx="8267095" cy="439596"/>
            <a:chOff x="304800" y="6225540"/>
            <a:chExt cx="8451314" cy="365760"/>
          </a:xfrm>
        </p:grpSpPr>
        <p:sp>
          <p:nvSpPr>
            <p:cNvPr id="14"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6489"/>
              <a:endParaRPr lang="en-US" dirty="0">
                <a:solidFill>
                  <a:srgbClr val="000000"/>
                </a:solidFill>
              </a:endParaRPr>
            </a:p>
          </p:txBody>
        </p:sp>
        <p:pic>
          <p:nvPicPr>
            <p:cNvPr id="15" name="Picture 15" descr="logo copy.jpg"/>
            <p:cNvPicPr>
              <a:picLocks noChangeAspect="1"/>
            </p:cNvPicPr>
            <p:nvPr/>
          </p:nvPicPr>
          <p:blipFill>
            <a:blip r:embed="rId5" cstate="screen"/>
            <a:srcRect/>
            <a:stretch>
              <a:fillRect/>
            </a:stretch>
          </p:blipFill>
          <p:spPr bwMode="auto">
            <a:xfrm>
              <a:off x="8315326" y="6225540"/>
              <a:ext cx="440788" cy="365760"/>
            </a:xfrm>
            <a:prstGeom prst="rect">
              <a:avLst/>
            </a:prstGeom>
            <a:noFill/>
            <a:ln w="9525">
              <a:noFill/>
              <a:miter lim="800000"/>
              <a:headEnd/>
              <a:tailEnd/>
            </a:ln>
          </p:spPr>
        </p:pic>
      </p:grpSp>
      <p:grpSp>
        <p:nvGrpSpPr>
          <p:cNvPr id="4" name="Group 17"/>
          <p:cNvGrpSpPr/>
          <p:nvPr/>
        </p:nvGrpSpPr>
        <p:grpSpPr>
          <a:xfrm>
            <a:off x="149290" y="6561906"/>
            <a:ext cx="8791510" cy="237022"/>
            <a:chOff x="156754" y="6824547"/>
            <a:chExt cx="9231086" cy="246514"/>
          </a:xfrm>
        </p:grpSpPr>
        <p:sp>
          <p:nvSpPr>
            <p:cNvPr id="19"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6489" fontAlgn="base">
                <a:spcBef>
                  <a:spcPct val="0"/>
                </a:spcBef>
                <a:spcAft>
                  <a:spcPct val="0"/>
                </a:spcAft>
                <a:defRPr/>
              </a:pPr>
              <a:fld id="{63243E49-5E72-4759-A2B4-AF367778799D}" type="slidenum">
                <a:rPr lang="en-US" sz="800">
                  <a:solidFill>
                    <a:srgbClr val="000000"/>
                  </a:solidFill>
                  <a:latin typeface="Trebuchet MS" pitchFamily="34" charset="0"/>
                </a:rPr>
                <a:pPr algn="r" defTabSz="866489" fontAlgn="base">
                  <a:spcBef>
                    <a:spcPct val="0"/>
                  </a:spcBef>
                  <a:spcAft>
                    <a:spcPct val="0"/>
                  </a:spcAft>
                  <a:defRPr/>
                </a:pPr>
                <a:t>4</a:t>
              </a:fld>
              <a:endParaRPr lang="en-US" sz="800" dirty="0">
                <a:solidFill>
                  <a:srgbClr val="000000"/>
                </a:solidFill>
                <a:latin typeface="Trebuchet MS" pitchFamily="34" charset="0"/>
              </a:endParaRPr>
            </a:p>
          </p:txBody>
        </p:sp>
        <p:sp>
          <p:nvSpPr>
            <p:cNvPr id="20"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6489"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
        <p:nvSpPr>
          <p:cNvPr id="16" name="Rectangle 15"/>
          <p:cNvSpPr/>
          <p:nvPr/>
        </p:nvSpPr>
        <p:spPr>
          <a:xfrm>
            <a:off x="228600" y="1035310"/>
            <a:ext cx="8686800" cy="5232171"/>
          </a:xfrm>
          <a:prstGeom prst="rect">
            <a:avLst/>
          </a:prstGeom>
        </p:spPr>
        <p:txBody>
          <a:bodyPr wrap="square" lIns="91412" tIns="45705" rIns="91412" bIns="45705">
            <a:spAutoFit/>
          </a:bodyPr>
          <a:lstStyle/>
          <a:p>
            <a:r>
              <a:rPr lang="en-US" sz="2400" dirty="0" smtClean="0">
                <a:solidFill>
                  <a:srgbClr val="000000"/>
                </a:solidFill>
              </a:rPr>
              <a:t>Donna Howe is retiring from SUNY Geneseo, she is Ed’s and the IDS Project’s primary administrative support. </a:t>
            </a:r>
          </a:p>
          <a:p>
            <a:endParaRPr lang="en-US" sz="800" dirty="0">
              <a:solidFill>
                <a:srgbClr val="000000"/>
              </a:solidFill>
            </a:endParaRPr>
          </a:p>
          <a:p>
            <a:r>
              <a:rPr lang="en-US" sz="2400" dirty="0" smtClean="0">
                <a:solidFill>
                  <a:srgbClr val="000000"/>
                </a:solidFill>
              </a:rPr>
              <a:t>IDS Project is growing larger and more complex.</a:t>
            </a:r>
          </a:p>
          <a:p>
            <a:endParaRPr lang="en-US" sz="800" dirty="0">
              <a:solidFill>
                <a:srgbClr val="000000"/>
              </a:solidFill>
            </a:endParaRPr>
          </a:p>
          <a:p>
            <a:r>
              <a:rPr lang="en-US" sz="2400" i="1" dirty="0" smtClean="0">
                <a:solidFill>
                  <a:srgbClr val="000000"/>
                </a:solidFill>
              </a:rPr>
              <a:t>The need for a dedicated administrative support personnel is essential.</a:t>
            </a:r>
          </a:p>
          <a:p>
            <a:endParaRPr lang="en-US" sz="800" dirty="0" smtClean="0">
              <a:solidFill>
                <a:srgbClr val="000000"/>
              </a:solidFill>
            </a:endParaRPr>
          </a:p>
          <a:p>
            <a:endParaRPr lang="en-US" sz="800" dirty="0">
              <a:solidFill>
                <a:srgbClr val="000000"/>
              </a:solidFill>
            </a:endParaRPr>
          </a:p>
          <a:p>
            <a:r>
              <a:rPr lang="en-US" sz="2400" dirty="0" smtClean="0">
                <a:solidFill>
                  <a:srgbClr val="000000"/>
                </a:solidFill>
              </a:rPr>
              <a:t>Ed will retire as Milne Director soon, but is interested in continuing interim appointment as Director of the IDS Project.  </a:t>
            </a:r>
          </a:p>
          <a:p>
            <a:endParaRPr lang="en-US" sz="800" dirty="0">
              <a:solidFill>
                <a:srgbClr val="000000"/>
              </a:solidFill>
            </a:endParaRPr>
          </a:p>
          <a:p>
            <a:r>
              <a:rPr lang="en-US" sz="2400" dirty="0" smtClean="0">
                <a:solidFill>
                  <a:srgbClr val="000000"/>
                </a:solidFill>
              </a:rPr>
              <a:t>Cyril will be the new Director of Milne Library, and after a transition period, appointed as Director of the IDS Project.</a:t>
            </a:r>
          </a:p>
          <a:p>
            <a:endParaRPr lang="en-US" sz="1200" dirty="0" smtClean="0">
              <a:solidFill>
                <a:srgbClr val="000000"/>
              </a:solidFill>
            </a:endParaRPr>
          </a:p>
          <a:p>
            <a:endParaRPr lang="en-US" sz="1200" dirty="0">
              <a:solidFill>
                <a:srgbClr val="000000"/>
              </a:solidFill>
            </a:endParaRPr>
          </a:p>
          <a:p>
            <a:r>
              <a:rPr lang="en-US" sz="2400" i="1" dirty="0" smtClean="0">
                <a:solidFill>
                  <a:srgbClr val="000000"/>
                </a:solidFill>
              </a:rPr>
              <a:t>The Projects future depends on how the community handles local and collaborative efforts.</a:t>
            </a:r>
            <a:endParaRPr lang="en-US" sz="2400" i="1" dirty="0">
              <a:solidFill>
                <a:srgbClr val="0000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grpSp>
        <p:nvGrpSpPr>
          <p:cNvPr id="2" name="Group 9"/>
          <p:cNvGrpSpPr>
            <a:grpSpLocks/>
          </p:cNvGrpSpPr>
          <p:nvPr/>
        </p:nvGrpSpPr>
        <p:grpSpPr bwMode="auto">
          <a:xfrm>
            <a:off x="0" y="-166789"/>
            <a:ext cx="9144000" cy="1233589"/>
            <a:chOff x="0" y="-312729"/>
            <a:chExt cx="9601200" cy="1057289"/>
          </a:xfrm>
        </p:grpSpPr>
        <p:sp>
          <p:nvSpPr>
            <p:cNvPr id="27" name="Rectangle 15"/>
            <p:cNvSpPr>
              <a:spLocks noChangeArrowheads="1"/>
            </p:cNvSpPr>
            <p:nvPr/>
          </p:nvSpPr>
          <p:spPr bwMode="auto">
            <a:xfrm>
              <a:off x="0" y="-152508"/>
              <a:ext cx="9601200" cy="736735"/>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6489" eaLnBrk="0" fontAlgn="base" hangingPunct="0">
                <a:spcBef>
                  <a:spcPct val="0"/>
                </a:spcBef>
                <a:spcAft>
                  <a:spcPct val="0"/>
                </a:spcAft>
                <a:buFontTx/>
                <a:buChar char="•"/>
                <a:defRPr/>
              </a:pPr>
              <a:endParaRPr lang="en-US" sz="3100" b="1" dirty="0">
                <a:solidFill>
                  <a:srgbClr val="000000"/>
                </a:solidFill>
                <a:ea typeface="ＭＳ Ｐゴシック" pitchFamily="-32" charset="-128"/>
                <a:cs typeface="Times New Roman" pitchFamily="18" charset="0"/>
              </a:endParaRPr>
            </a:p>
          </p:txBody>
        </p:sp>
        <p:pic>
          <p:nvPicPr>
            <p:cNvPr id="107533" name="Picture 20" descr="IDS final logo for PP"/>
            <p:cNvPicPr>
              <a:picLocks noChangeAspect="1" noChangeArrowheads="1"/>
            </p:cNvPicPr>
            <p:nvPr/>
          </p:nvPicPr>
          <p:blipFill>
            <a:blip r:embed="rId4" cstate="screen">
              <a:clrChange>
                <a:clrFrom>
                  <a:srgbClr val="41415D"/>
                </a:clrFrom>
                <a:clrTo>
                  <a:srgbClr val="41415D">
                    <a:alpha val="0"/>
                  </a:srgbClr>
                </a:clrTo>
              </a:clrChange>
            </a:blip>
            <a:srcRect/>
            <a:stretch>
              <a:fillRect/>
            </a:stretch>
          </p:blipFill>
          <p:spPr bwMode="auto">
            <a:xfrm>
              <a:off x="0" y="-312729"/>
              <a:ext cx="2819400" cy="1057289"/>
            </a:xfrm>
            <a:prstGeom prst="rect">
              <a:avLst/>
            </a:prstGeom>
            <a:noFill/>
            <a:ln w="9525">
              <a:noFill/>
              <a:miter lim="800000"/>
              <a:headEnd/>
              <a:tailEnd/>
            </a:ln>
          </p:spPr>
        </p:pic>
      </p:grpSp>
      <p:sp>
        <p:nvSpPr>
          <p:cNvPr id="107522" name="Rectangle 2"/>
          <p:cNvSpPr>
            <a:spLocks noGrp="1" noChangeArrowheads="1"/>
          </p:cNvSpPr>
          <p:nvPr>
            <p:ph type="title"/>
          </p:nvPr>
        </p:nvSpPr>
        <p:spPr>
          <a:xfrm>
            <a:off x="1306286" y="152400"/>
            <a:ext cx="7837714" cy="685800"/>
          </a:xfrm>
        </p:spPr>
        <p:txBody>
          <a:bodyPr anchor="t"/>
          <a:lstStyle/>
          <a:p>
            <a:pPr algn="r" eaLnBrk="1" hangingPunct="1"/>
            <a:r>
              <a:rPr lang="en-US" sz="2800" dirty="0" smtClean="0">
                <a:solidFill>
                  <a:schemeClr val="bg1"/>
                </a:solidFill>
                <a:latin typeface="Trebuchet MS" pitchFamily="34" charset="0"/>
              </a:rPr>
              <a:t>Strengthening Community</a:t>
            </a:r>
          </a:p>
        </p:txBody>
      </p:sp>
      <p:grpSp>
        <p:nvGrpSpPr>
          <p:cNvPr id="3" name="Group 13"/>
          <p:cNvGrpSpPr>
            <a:grpSpLocks/>
          </p:cNvGrpSpPr>
          <p:nvPr/>
        </p:nvGrpSpPr>
        <p:grpSpPr bwMode="auto">
          <a:xfrm>
            <a:off x="435433" y="6359638"/>
            <a:ext cx="8267095" cy="439596"/>
            <a:chOff x="304800" y="6225540"/>
            <a:chExt cx="8451314" cy="365760"/>
          </a:xfrm>
        </p:grpSpPr>
        <p:sp>
          <p:nvSpPr>
            <p:cNvPr id="14"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6489"/>
              <a:endParaRPr lang="en-US" dirty="0">
                <a:solidFill>
                  <a:srgbClr val="000000"/>
                </a:solidFill>
              </a:endParaRPr>
            </a:p>
          </p:txBody>
        </p:sp>
        <p:pic>
          <p:nvPicPr>
            <p:cNvPr id="15" name="Picture 15" descr="logo copy.jpg"/>
            <p:cNvPicPr>
              <a:picLocks noChangeAspect="1"/>
            </p:cNvPicPr>
            <p:nvPr/>
          </p:nvPicPr>
          <p:blipFill>
            <a:blip r:embed="rId5" cstate="screen"/>
            <a:srcRect/>
            <a:stretch>
              <a:fillRect/>
            </a:stretch>
          </p:blipFill>
          <p:spPr bwMode="auto">
            <a:xfrm>
              <a:off x="8315326" y="6225540"/>
              <a:ext cx="440788" cy="365760"/>
            </a:xfrm>
            <a:prstGeom prst="rect">
              <a:avLst/>
            </a:prstGeom>
            <a:noFill/>
            <a:ln w="9525">
              <a:noFill/>
              <a:miter lim="800000"/>
              <a:headEnd/>
              <a:tailEnd/>
            </a:ln>
          </p:spPr>
        </p:pic>
      </p:grpSp>
      <p:grpSp>
        <p:nvGrpSpPr>
          <p:cNvPr id="4" name="Group 17"/>
          <p:cNvGrpSpPr/>
          <p:nvPr/>
        </p:nvGrpSpPr>
        <p:grpSpPr>
          <a:xfrm>
            <a:off x="149290" y="6561906"/>
            <a:ext cx="8791510" cy="237022"/>
            <a:chOff x="156754" y="6824547"/>
            <a:chExt cx="9231086" cy="246514"/>
          </a:xfrm>
        </p:grpSpPr>
        <p:sp>
          <p:nvSpPr>
            <p:cNvPr id="19"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6489" fontAlgn="base">
                <a:spcBef>
                  <a:spcPct val="0"/>
                </a:spcBef>
                <a:spcAft>
                  <a:spcPct val="0"/>
                </a:spcAft>
                <a:defRPr/>
              </a:pPr>
              <a:fld id="{63243E49-5E72-4759-A2B4-AF367778799D}" type="slidenum">
                <a:rPr lang="en-US" sz="800">
                  <a:solidFill>
                    <a:srgbClr val="000000"/>
                  </a:solidFill>
                  <a:latin typeface="Trebuchet MS" pitchFamily="34" charset="0"/>
                </a:rPr>
                <a:pPr algn="r" defTabSz="866489" fontAlgn="base">
                  <a:spcBef>
                    <a:spcPct val="0"/>
                  </a:spcBef>
                  <a:spcAft>
                    <a:spcPct val="0"/>
                  </a:spcAft>
                  <a:defRPr/>
                </a:pPr>
                <a:t>5</a:t>
              </a:fld>
              <a:endParaRPr lang="en-US" sz="800" dirty="0">
                <a:solidFill>
                  <a:srgbClr val="000000"/>
                </a:solidFill>
                <a:latin typeface="Trebuchet MS" pitchFamily="34" charset="0"/>
              </a:endParaRPr>
            </a:p>
          </p:txBody>
        </p:sp>
        <p:sp>
          <p:nvSpPr>
            <p:cNvPr id="20"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6489"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
        <p:nvSpPr>
          <p:cNvPr id="16" name="Rectangle 15"/>
          <p:cNvSpPr/>
          <p:nvPr/>
        </p:nvSpPr>
        <p:spPr>
          <a:xfrm>
            <a:off x="0" y="990601"/>
            <a:ext cx="8382000" cy="3123902"/>
          </a:xfrm>
          <a:prstGeom prst="rect">
            <a:avLst/>
          </a:prstGeom>
        </p:spPr>
        <p:txBody>
          <a:bodyPr wrap="square" lIns="91412" tIns="45705" rIns="91412" bIns="45705">
            <a:spAutoFit/>
          </a:bodyPr>
          <a:lstStyle/>
          <a:p>
            <a:pPr marL="457061" indent="-457061"/>
            <a:r>
              <a:rPr lang="en-US" sz="2400" b="1" dirty="0" smtClean="0">
                <a:solidFill>
                  <a:srgbClr val="000000"/>
                </a:solidFill>
              </a:rPr>
              <a:t>Volunteerism</a:t>
            </a:r>
            <a:endParaRPr lang="en-US" sz="2400" b="1" dirty="0">
              <a:solidFill>
                <a:srgbClr val="000000"/>
              </a:solidFill>
            </a:endParaRPr>
          </a:p>
          <a:p>
            <a:pPr marL="914121" lvl="1" indent="-457061">
              <a:buFont typeface="Arial" pitchFamily="34" charset="0"/>
              <a:buChar char="•"/>
            </a:pPr>
            <a:r>
              <a:rPr lang="en-US" sz="2400" dirty="0">
                <a:solidFill>
                  <a:srgbClr val="000000"/>
                </a:solidFill>
              </a:rPr>
              <a:t>Mentors, </a:t>
            </a:r>
            <a:endParaRPr lang="en-US" sz="2400" dirty="0" smtClean="0">
              <a:solidFill>
                <a:srgbClr val="000000"/>
              </a:solidFill>
            </a:endParaRPr>
          </a:p>
          <a:p>
            <a:pPr marL="914121" lvl="1" indent="-457061">
              <a:buFont typeface="Arial" pitchFamily="34" charset="0"/>
              <a:buChar char="•"/>
            </a:pPr>
            <a:r>
              <a:rPr lang="en-US" sz="2400" dirty="0" smtClean="0">
                <a:solidFill>
                  <a:srgbClr val="000000"/>
                </a:solidFill>
              </a:rPr>
              <a:t>Technology Advisory Group (incl. IDS Search Team),</a:t>
            </a:r>
          </a:p>
          <a:p>
            <a:pPr marL="914121" lvl="1" indent="-457061">
              <a:buFont typeface="Arial" pitchFamily="34" charset="0"/>
              <a:buChar char="•"/>
            </a:pPr>
            <a:r>
              <a:rPr lang="en-US" sz="2400" dirty="0" smtClean="0">
                <a:solidFill>
                  <a:srgbClr val="000000"/>
                </a:solidFill>
              </a:rPr>
              <a:t>GIST </a:t>
            </a:r>
            <a:r>
              <a:rPr lang="en-US" sz="2400" dirty="0">
                <a:solidFill>
                  <a:srgbClr val="000000"/>
                </a:solidFill>
              </a:rPr>
              <a:t>Team, </a:t>
            </a:r>
            <a:endParaRPr lang="en-US" sz="2400" dirty="0" smtClean="0">
              <a:solidFill>
                <a:srgbClr val="000000"/>
              </a:solidFill>
            </a:endParaRPr>
          </a:p>
          <a:p>
            <a:pPr marL="914121" lvl="1" indent="-457061">
              <a:buFont typeface="Arial" pitchFamily="34" charset="0"/>
              <a:buChar char="•"/>
            </a:pPr>
            <a:r>
              <a:rPr lang="en-US" sz="2400" dirty="0" smtClean="0">
                <a:solidFill>
                  <a:srgbClr val="000000"/>
                </a:solidFill>
              </a:rPr>
              <a:t>Licensing </a:t>
            </a:r>
            <a:r>
              <a:rPr lang="en-US" sz="2400" dirty="0">
                <a:solidFill>
                  <a:srgbClr val="000000"/>
                </a:solidFill>
              </a:rPr>
              <a:t>Team, </a:t>
            </a:r>
            <a:endParaRPr lang="en-US" sz="2400" dirty="0" smtClean="0">
              <a:solidFill>
                <a:srgbClr val="000000"/>
              </a:solidFill>
            </a:endParaRPr>
          </a:p>
          <a:p>
            <a:pPr marL="914121" lvl="1" indent="-457061">
              <a:buFont typeface="Arial" pitchFamily="34" charset="0"/>
              <a:buChar char="•"/>
            </a:pPr>
            <a:r>
              <a:rPr lang="en-US" sz="2400" dirty="0" smtClean="0">
                <a:solidFill>
                  <a:srgbClr val="000000"/>
                </a:solidFill>
              </a:rPr>
              <a:t>ILL </a:t>
            </a:r>
            <a:r>
              <a:rPr lang="en-US" sz="2400" dirty="0">
                <a:solidFill>
                  <a:srgbClr val="000000"/>
                </a:solidFill>
              </a:rPr>
              <a:t>lending and borrowing teams, </a:t>
            </a:r>
            <a:endParaRPr lang="en-US" sz="2400" dirty="0" smtClean="0">
              <a:solidFill>
                <a:srgbClr val="000000"/>
              </a:solidFill>
            </a:endParaRPr>
          </a:p>
          <a:p>
            <a:pPr marL="914121" lvl="1" indent="-457061">
              <a:buFont typeface="Arial" pitchFamily="34" charset="0"/>
              <a:buChar char="•"/>
            </a:pPr>
            <a:r>
              <a:rPr lang="en-US" sz="2400" dirty="0" smtClean="0">
                <a:solidFill>
                  <a:srgbClr val="000000"/>
                </a:solidFill>
              </a:rPr>
              <a:t>and </a:t>
            </a:r>
            <a:r>
              <a:rPr lang="en-US" sz="2400" dirty="0">
                <a:solidFill>
                  <a:srgbClr val="000000"/>
                </a:solidFill>
              </a:rPr>
              <a:t>Workflow Toolkit contributors</a:t>
            </a:r>
          </a:p>
          <a:p>
            <a:pPr marL="1371181" lvl="2" indent="-457061">
              <a:buFont typeface="Arial" pitchFamily="34" charset="0"/>
              <a:buChar char="•"/>
            </a:pPr>
            <a:endParaRPr lang="en-US" sz="2400" dirty="0">
              <a:solidFill>
                <a:srgbClr val="000000"/>
              </a:solidFill>
            </a:endParaRPr>
          </a:p>
        </p:txBody>
      </p:sp>
      <p:sp>
        <p:nvSpPr>
          <p:cNvPr id="13" name="Rounded Rectangle 12"/>
          <p:cNvSpPr/>
          <p:nvPr/>
        </p:nvSpPr>
        <p:spPr bwMode="auto">
          <a:xfrm>
            <a:off x="533400" y="4267202"/>
            <a:ext cx="6324600" cy="1447800"/>
          </a:xfrm>
          <a:prstGeom prst="roundRect">
            <a:avLst/>
          </a:prstGeom>
          <a:noFill/>
          <a:ln w="9525" cap="flat" cmpd="sng" algn="ctr">
            <a:noFill/>
            <a:prstDash val="solid"/>
            <a:round/>
            <a:headEnd type="none" w="med" len="med"/>
            <a:tailEnd type="none" w="med" len="med"/>
          </a:ln>
          <a:effectLst/>
        </p:spPr>
        <p:txBody>
          <a:bodyPr vert="horz" wrap="square" lIns="91412" tIns="45705" rIns="91412" bIns="45705" numCol="1" rtlCol="0" anchor="t" anchorCtr="0" compatLnSpc="1">
            <a:prstTxWarp prst="textNoShape">
              <a:avLst/>
            </a:prstTxWarp>
          </a:bodyPr>
          <a:lstStyle/>
          <a:p>
            <a:pPr marL="342796" indent="-342796" fontAlgn="base">
              <a:spcBef>
                <a:spcPct val="30000"/>
              </a:spcBef>
              <a:spcAft>
                <a:spcPct val="0"/>
              </a:spcAft>
              <a:buFontTx/>
              <a:buChar char="•"/>
            </a:pPr>
            <a:endParaRPr lang="en-US" sz="4600" b="1" dirty="0" smtClean="0">
              <a:solidFill>
                <a:schemeClr val="bg1"/>
              </a:solidFill>
              <a:latin typeface="Garamond" pitchFamily="18" charset="0"/>
              <a:cs typeface="Times New Roman" pitchFamily="18" charset="0"/>
            </a:endParaRPr>
          </a:p>
        </p:txBody>
      </p:sp>
      <p:sp>
        <p:nvSpPr>
          <p:cNvPr id="17" name="TextBox 16"/>
          <p:cNvSpPr txBox="1"/>
          <p:nvPr/>
        </p:nvSpPr>
        <p:spPr>
          <a:xfrm>
            <a:off x="228600" y="3886203"/>
            <a:ext cx="8686800" cy="2622999"/>
          </a:xfrm>
          <a:prstGeom prst="rect">
            <a:avLst/>
          </a:prstGeom>
          <a:noFill/>
        </p:spPr>
        <p:txBody>
          <a:bodyPr wrap="square" lIns="91412" tIns="45705" rIns="91412" bIns="45705" rtlCol="0">
            <a:spAutoFit/>
          </a:bodyPr>
          <a:lstStyle/>
          <a:p>
            <a:r>
              <a:rPr lang="en-US" b="1" i="1" dirty="0" smtClean="0">
                <a:solidFill>
                  <a:schemeClr val="tx2"/>
                </a:solidFill>
              </a:rPr>
              <a:t>Reflections about distributed working teams</a:t>
            </a:r>
          </a:p>
          <a:p>
            <a:r>
              <a:rPr lang="en-US" i="1" dirty="0" smtClean="0">
                <a:solidFill>
                  <a:schemeClr val="tx2"/>
                </a:solidFill>
              </a:rPr>
              <a:t>Tools help; </a:t>
            </a:r>
          </a:p>
          <a:p>
            <a:pPr marL="342796" indent="-342796">
              <a:buFont typeface="Arial" pitchFamily="34" charset="0"/>
              <a:buChar char="•"/>
            </a:pPr>
            <a:r>
              <a:rPr lang="en-US" i="1" dirty="0" err="1" smtClean="0">
                <a:solidFill>
                  <a:schemeClr val="tx2"/>
                </a:solidFill>
              </a:rPr>
              <a:t>gotomeeting</a:t>
            </a:r>
            <a:r>
              <a:rPr lang="en-US" i="1" dirty="0" smtClean="0">
                <a:solidFill>
                  <a:schemeClr val="tx2"/>
                </a:solidFill>
              </a:rPr>
              <a:t>,</a:t>
            </a:r>
          </a:p>
          <a:p>
            <a:pPr marL="342796" indent="-342796">
              <a:buFont typeface="Arial" pitchFamily="34" charset="0"/>
              <a:buChar char="•"/>
            </a:pPr>
            <a:r>
              <a:rPr lang="en-US" i="1" dirty="0" err="1" smtClean="0">
                <a:solidFill>
                  <a:schemeClr val="tx2"/>
                </a:solidFill>
              </a:rPr>
              <a:t>gotoassist</a:t>
            </a:r>
            <a:r>
              <a:rPr lang="en-US" i="1" dirty="0" smtClean="0">
                <a:solidFill>
                  <a:schemeClr val="tx2"/>
                </a:solidFill>
              </a:rPr>
              <a:t>, </a:t>
            </a:r>
          </a:p>
          <a:p>
            <a:pPr marL="342796" indent="-342796">
              <a:buFont typeface="Arial" pitchFamily="34" charset="0"/>
              <a:buChar char="•"/>
            </a:pPr>
            <a:r>
              <a:rPr lang="en-US" i="1" dirty="0" err="1" smtClean="0">
                <a:solidFill>
                  <a:schemeClr val="tx2"/>
                </a:solidFill>
              </a:rPr>
              <a:t>basecamp</a:t>
            </a:r>
            <a:r>
              <a:rPr lang="en-US" i="1" dirty="0" smtClean="0">
                <a:solidFill>
                  <a:schemeClr val="tx2"/>
                </a:solidFill>
              </a:rPr>
              <a:t> (project management) </a:t>
            </a:r>
          </a:p>
          <a:p>
            <a:pPr marL="342796" indent="-342796"/>
            <a:r>
              <a:rPr lang="en-US" i="1" dirty="0" smtClean="0">
                <a:solidFill>
                  <a:schemeClr val="tx2"/>
                </a:solidFill>
              </a:rPr>
              <a:t>but effective teams require time and effort…</a:t>
            </a:r>
          </a:p>
          <a:p>
            <a:endParaRPr lang="en-US" i="1" dirty="0" smtClean="0">
              <a:solidFill>
                <a:schemeClr val="tx2"/>
              </a:solidFill>
            </a:endParaRPr>
          </a:p>
          <a:p>
            <a:r>
              <a:rPr lang="en-US" i="1" dirty="0" smtClean="0">
                <a:solidFill>
                  <a:schemeClr val="tx2"/>
                </a:solidFill>
              </a:rPr>
              <a:t>Future development team projects need face-to-face time that cost and support.</a:t>
            </a:r>
          </a:p>
          <a:p>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grpSp>
        <p:nvGrpSpPr>
          <p:cNvPr id="2" name="Group 9"/>
          <p:cNvGrpSpPr>
            <a:grpSpLocks/>
          </p:cNvGrpSpPr>
          <p:nvPr/>
        </p:nvGrpSpPr>
        <p:grpSpPr bwMode="auto">
          <a:xfrm>
            <a:off x="0" y="-166789"/>
            <a:ext cx="9144000" cy="1233589"/>
            <a:chOff x="0" y="-312729"/>
            <a:chExt cx="9601200" cy="1057289"/>
          </a:xfrm>
        </p:grpSpPr>
        <p:sp>
          <p:nvSpPr>
            <p:cNvPr id="27" name="Rectangle 15"/>
            <p:cNvSpPr>
              <a:spLocks noChangeArrowheads="1"/>
            </p:cNvSpPr>
            <p:nvPr/>
          </p:nvSpPr>
          <p:spPr bwMode="auto">
            <a:xfrm>
              <a:off x="0" y="-152508"/>
              <a:ext cx="9601200" cy="736735"/>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6489" eaLnBrk="0" fontAlgn="base" hangingPunct="0">
                <a:spcBef>
                  <a:spcPct val="0"/>
                </a:spcBef>
                <a:spcAft>
                  <a:spcPct val="0"/>
                </a:spcAft>
                <a:buFontTx/>
                <a:buChar char="•"/>
                <a:defRPr/>
              </a:pPr>
              <a:endParaRPr lang="en-US" sz="3100" b="1" dirty="0">
                <a:solidFill>
                  <a:srgbClr val="000000"/>
                </a:solidFill>
                <a:ea typeface="ＭＳ Ｐゴシック" pitchFamily="-32" charset="-128"/>
                <a:cs typeface="Times New Roman" pitchFamily="18" charset="0"/>
              </a:endParaRPr>
            </a:p>
          </p:txBody>
        </p:sp>
        <p:pic>
          <p:nvPicPr>
            <p:cNvPr id="107533" name="Picture 20" descr="IDS final logo for PP"/>
            <p:cNvPicPr>
              <a:picLocks noChangeAspect="1" noChangeArrowheads="1"/>
            </p:cNvPicPr>
            <p:nvPr/>
          </p:nvPicPr>
          <p:blipFill>
            <a:blip r:embed="rId4" cstate="screen">
              <a:clrChange>
                <a:clrFrom>
                  <a:srgbClr val="41415D"/>
                </a:clrFrom>
                <a:clrTo>
                  <a:srgbClr val="41415D">
                    <a:alpha val="0"/>
                  </a:srgbClr>
                </a:clrTo>
              </a:clrChange>
            </a:blip>
            <a:srcRect/>
            <a:stretch>
              <a:fillRect/>
            </a:stretch>
          </p:blipFill>
          <p:spPr bwMode="auto">
            <a:xfrm>
              <a:off x="0" y="-312729"/>
              <a:ext cx="2819400" cy="1057289"/>
            </a:xfrm>
            <a:prstGeom prst="rect">
              <a:avLst/>
            </a:prstGeom>
            <a:noFill/>
            <a:ln w="9525">
              <a:noFill/>
              <a:miter lim="800000"/>
              <a:headEnd/>
              <a:tailEnd/>
            </a:ln>
          </p:spPr>
        </p:pic>
      </p:grpSp>
      <p:sp>
        <p:nvSpPr>
          <p:cNvPr id="107522" name="Rectangle 2"/>
          <p:cNvSpPr>
            <a:spLocks noGrp="1" noChangeArrowheads="1"/>
          </p:cNvSpPr>
          <p:nvPr>
            <p:ph type="title"/>
          </p:nvPr>
        </p:nvSpPr>
        <p:spPr>
          <a:xfrm>
            <a:off x="1306286" y="152400"/>
            <a:ext cx="7837714" cy="685800"/>
          </a:xfrm>
        </p:spPr>
        <p:txBody>
          <a:bodyPr anchor="t"/>
          <a:lstStyle/>
          <a:p>
            <a:pPr algn="r" eaLnBrk="1" hangingPunct="1"/>
            <a:r>
              <a:rPr lang="en-US" sz="2800" dirty="0" smtClean="0">
                <a:solidFill>
                  <a:schemeClr val="bg1"/>
                </a:solidFill>
                <a:latin typeface="Trebuchet MS" pitchFamily="34" charset="0"/>
              </a:rPr>
              <a:t>Strengthening Community</a:t>
            </a:r>
          </a:p>
        </p:txBody>
      </p:sp>
      <p:grpSp>
        <p:nvGrpSpPr>
          <p:cNvPr id="3" name="Group 13"/>
          <p:cNvGrpSpPr>
            <a:grpSpLocks/>
          </p:cNvGrpSpPr>
          <p:nvPr/>
        </p:nvGrpSpPr>
        <p:grpSpPr bwMode="auto">
          <a:xfrm>
            <a:off x="435433" y="6359638"/>
            <a:ext cx="8267095" cy="439596"/>
            <a:chOff x="304800" y="6225540"/>
            <a:chExt cx="8451314" cy="365760"/>
          </a:xfrm>
        </p:grpSpPr>
        <p:sp>
          <p:nvSpPr>
            <p:cNvPr id="14"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6489"/>
              <a:endParaRPr lang="en-US" dirty="0">
                <a:solidFill>
                  <a:srgbClr val="000000"/>
                </a:solidFill>
              </a:endParaRPr>
            </a:p>
          </p:txBody>
        </p:sp>
        <p:pic>
          <p:nvPicPr>
            <p:cNvPr id="15" name="Picture 15" descr="logo copy.jpg"/>
            <p:cNvPicPr>
              <a:picLocks noChangeAspect="1"/>
            </p:cNvPicPr>
            <p:nvPr/>
          </p:nvPicPr>
          <p:blipFill>
            <a:blip r:embed="rId5" cstate="screen"/>
            <a:srcRect/>
            <a:stretch>
              <a:fillRect/>
            </a:stretch>
          </p:blipFill>
          <p:spPr bwMode="auto">
            <a:xfrm>
              <a:off x="8315326" y="6225540"/>
              <a:ext cx="440788" cy="365760"/>
            </a:xfrm>
            <a:prstGeom prst="rect">
              <a:avLst/>
            </a:prstGeom>
            <a:noFill/>
            <a:ln w="9525">
              <a:noFill/>
              <a:miter lim="800000"/>
              <a:headEnd/>
              <a:tailEnd/>
            </a:ln>
          </p:spPr>
        </p:pic>
      </p:grpSp>
      <p:grpSp>
        <p:nvGrpSpPr>
          <p:cNvPr id="4" name="Group 17"/>
          <p:cNvGrpSpPr/>
          <p:nvPr/>
        </p:nvGrpSpPr>
        <p:grpSpPr>
          <a:xfrm>
            <a:off x="149290" y="6561906"/>
            <a:ext cx="8791510" cy="237022"/>
            <a:chOff x="156754" y="6824547"/>
            <a:chExt cx="9231086" cy="246514"/>
          </a:xfrm>
        </p:grpSpPr>
        <p:sp>
          <p:nvSpPr>
            <p:cNvPr id="19"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6489" fontAlgn="base">
                <a:spcBef>
                  <a:spcPct val="0"/>
                </a:spcBef>
                <a:spcAft>
                  <a:spcPct val="0"/>
                </a:spcAft>
                <a:defRPr/>
              </a:pPr>
              <a:fld id="{63243E49-5E72-4759-A2B4-AF367778799D}" type="slidenum">
                <a:rPr lang="en-US" sz="800">
                  <a:solidFill>
                    <a:srgbClr val="000000"/>
                  </a:solidFill>
                  <a:latin typeface="Trebuchet MS" pitchFamily="34" charset="0"/>
                </a:rPr>
                <a:pPr algn="r" defTabSz="866489" fontAlgn="base">
                  <a:spcBef>
                    <a:spcPct val="0"/>
                  </a:spcBef>
                  <a:spcAft>
                    <a:spcPct val="0"/>
                  </a:spcAft>
                  <a:defRPr/>
                </a:pPr>
                <a:t>6</a:t>
              </a:fld>
              <a:endParaRPr lang="en-US" sz="800" dirty="0">
                <a:solidFill>
                  <a:srgbClr val="000000"/>
                </a:solidFill>
                <a:latin typeface="Trebuchet MS" pitchFamily="34" charset="0"/>
              </a:endParaRPr>
            </a:p>
          </p:txBody>
        </p:sp>
        <p:sp>
          <p:nvSpPr>
            <p:cNvPr id="20"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6489"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
        <p:nvSpPr>
          <p:cNvPr id="16" name="Rectangle 15"/>
          <p:cNvSpPr/>
          <p:nvPr/>
        </p:nvSpPr>
        <p:spPr>
          <a:xfrm>
            <a:off x="228600" y="1066799"/>
            <a:ext cx="8153400" cy="4693562"/>
          </a:xfrm>
          <a:prstGeom prst="rect">
            <a:avLst/>
          </a:prstGeom>
        </p:spPr>
        <p:txBody>
          <a:bodyPr wrap="square" lIns="91412" tIns="45705" rIns="91412" bIns="45705">
            <a:spAutoFit/>
          </a:bodyPr>
          <a:lstStyle/>
          <a:p>
            <a:r>
              <a:rPr lang="en-US" sz="2400" b="1" dirty="0">
                <a:solidFill>
                  <a:srgbClr val="000000"/>
                </a:solidFill>
              </a:rPr>
              <a:t>Sustainability</a:t>
            </a:r>
          </a:p>
          <a:p>
            <a:pPr marL="457061" indent="-457061"/>
            <a:r>
              <a:rPr lang="en-US" sz="2400" dirty="0" smtClean="0">
                <a:solidFill>
                  <a:srgbClr val="000000"/>
                </a:solidFill>
              </a:rPr>
              <a:t>Support</a:t>
            </a:r>
          </a:p>
          <a:p>
            <a:pPr marL="457061" indent="-457061"/>
            <a:endParaRPr lang="en-US" sz="2400" dirty="0">
              <a:solidFill>
                <a:srgbClr val="000000"/>
              </a:solidFill>
            </a:endParaRPr>
          </a:p>
          <a:p>
            <a:pPr marL="914121" lvl="1" indent="-457061">
              <a:buFont typeface="Arial" pitchFamily="34" charset="0"/>
              <a:buChar char="•"/>
            </a:pPr>
            <a:r>
              <a:rPr lang="en-US" sz="2400" dirty="0" smtClean="0">
                <a:solidFill>
                  <a:srgbClr val="000000"/>
                </a:solidFill>
              </a:rPr>
              <a:t>Financial – we need more funding.</a:t>
            </a:r>
            <a:endParaRPr lang="en-US" sz="2400" dirty="0">
              <a:solidFill>
                <a:srgbClr val="000000"/>
              </a:solidFill>
            </a:endParaRPr>
          </a:p>
          <a:p>
            <a:pPr marL="1371181" lvl="2" indent="-457061">
              <a:buFont typeface="Arial" pitchFamily="34" charset="0"/>
              <a:buChar char="•"/>
            </a:pPr>
            <a:r>
              <a:rPr lang="en-US" sz="2400" dirty="0" smtClean="0">
                <a:solidFill>
                  <a:srgbClr val="000000"/>
                </a:solidFill>
              </a:rPr>
              <a:t>How shall we seek funding?</a:t>
            </a:r>
          </a:p>
          <a:p>
            <a:pPr marL="1371181" lvl="2" indent="-457061">
              <a:buFont typeface="Arial" pitchFamily="34" charset="0"/>
              <a:buChar char="•"/>
            </a:pPr>
            <a:r>
              <a:rPr lang="en-US" sz="2400" dirty="0" smtClean="0">
                <a:solidFill>
                  <a:srgbClr val="000000"/>
                </a:solidFill>
              </a:rPr>
              <a:t>What can you do?</a:t>
            </a:r>
            <a:endParaRPr lang="en-US" sz="2400" dirty="0">
              <a:solidFill>
                <a:srgbClr val="000000"/>
              </a:solidFill>
            </a:endParaRPr>
          </a:p>
          <a:p>
            <a:pPr marL="1371181" lvl="2" indent="-457061"/>
            <a:endParaRPr lang="en-US" sz="2400" dirty="0">
              <a:solidFill>
                <a:srgbClr val="000000"/>
              </a:solidFill>
            </a:endParaRPr>
          </a:p>
          <a:p>
            <a:pPr marL="914121" lvl="1" indent="-457061">
              <a:buFont typeface="Arial" pitchFamily="34" charset="0"/>
              <a:buChar char="•"/>
            </a:pPr>
            <a:r>
              <a:rPr lang="en-US" sz="2400" dirty="0" smtClean="0">
                <a:solidFill>
                  <a:srgbClr val="000000"/>
                </a:solidFill>
              </a:rPr>
              <a:t>Volunteerism – we need more support.</a:t>
            </a:r>
            <a:endParaRPr lang="en-US" sz="2400" dirty="0">
              <a:solidFill>
                <a:srgbClr val="000000"/>
              </a:solidFill>
            </a:endParaRPr>
          </a:p>
          <a:p>
            <a:pPr marL="1371181" lvl="2" indent="-457061">
              <a:buFont typeface="Arial" pitchFamily="34" charset="0"/>
              <a:buChar char="•"/>
            </a:pPr>
            <a:r>
              <a:rPr lang="en-US" sz="2400" dirty="0" smtClean="0">
                <a:solidFill>
                  <a:srgbClr val="000000"/>
                </a:solidFill>
              </a:rPr>
              <a:t>How do we coordinate volunteerism?</a:t>
            </a:r>
          </a:p>
          <a:p>
            <a:pPr marL="1371181" lvl="2" indent="-457061">
              <a:buFont typeface="Arial" pitchFamily="34" charset="0"/>
              <a:buChar char="•"/>
            </a:pPr>
            <a:r>
              <a:rPr lang="en-US" sz="2400" dirty="0" smtClean="0">
                <a:solidFill>
                  <a:srgbClr val="000000"/>
                </a:solidFill>
              </a:rPr>
              <a:t>What can you do?</a:t>
            </a:r>
          </a:p>
          <a:p>
            <a:pPr marL="1371181" lvl="2" indent="-457061">
              <a:buFont typeface="Arial" pitchFamily="34" charset="0"/>
              <a:buChar char="•"/>
            </a:pPr>
            <a:r>
              <a:rPr lang="en-US" sz="2400" dirty="0" smtClean="0">
                <a:solidFill>
                  <a:srgbClr val="000000"/>
                </a:solidFill>
              </a:rPr>
              <a:t>Administrative council?</a:t>
            </a:r>
            <a:endParaRPr lang="en-US" sz="2400" dirty="0">
              <a:solidFill>
                <a:srgbClr val="000000"/>
              </a:solidFill>
            </a:endParaRPr>
          </a:p>
          <a:p>
            <a:pPr marL="1371181" lvl="2" indent="-457061">
              <a:buFont typeface="Arial" pitchFamily="34" charset="0"/>
              <a:buChar char="•"/>
            </a:pPr>
            <a:endParaRPr lang="en-US" sz="2400" dirty="0">
              <a:solidFill>
                <a:srgbClr val="0000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grpSp>
        <p:nvGrpSpPr>
          <p:cNvPr id="2" name="Group 9"/>
          <p:cNvGrpSpPr>
            <a:grpSpLocks/>
          </p:cNvGrpSpPr>
          <p:nvPr/>
        </p:nvGrpSpPr>
        <p:grpSpPr bwMode="auto">
          <a:xfrm>
            <a:off x="0" y="-166789"/>
            <a:ext cx="9144000" cy="1233589"/>
            <a:chOff x="0" y="-312729"/>
            <a:chExt cx="9601200" cy="1057289"/>
          </a:xfrm>
        </p:grpSpPr>
        <p:sp>
          <p:nvSpPr>
            <p:cNvPr id="27" name="Rectangle 15"/>
            <p:cNvSpPr>
              <a:spLocks noChangeArrowheads="1"/>
            </p:cNvSpPr>
            <p:nvPr/>
          </p:nvSpPr>
          <p:spPr bwMode="auto">
            <a:xfrm>
              <a:off x="0" y="-152508"/>
              <a:ext cx="9601200" cy="736735"/>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6489" eaLnBrk="0" fontAlgn="base" hangingPunct="0">
                <a:spcBef>
                  <a:spcPct val="0"/>
                </a:spcBef>
                <a:spcAft>
                  <a:spcPct val="0"/>
                </a:spcAft>
                <a:buFontTx/>
                <a:buChar char="•"/>
                <a:defRPr/>
              </a:pPr>
              <a:endParaRPr lang="en-US" sz="3100" b="1" dirty="0">
                <a:solidFill>
                  <a:srgbClr val="000000"/>
                </a:solidFill>
                <a:ea typeface="ＭＳ Ｐゴシック" pitchFamily="-32" charset="-128"/>
                <a:cs typeface="Times New Roman" pitchFamily="18" charset="0"/>
              </a:endParaRPr>
            </a:p>
          </p:txBody>
        </p:sp>
        <p:pic>
          <p:nvPicPr>
            <p:cNvPr id="107533" name="Picture 20" descr="IDS final logo for PP"/>
            <p:cNvPicPr>
              <a:picLocks noChangeAspect="1" noChangeArrowheads="1"/>
            </p:cNvPicPr>
            <p:nvPr/>
          </p:nvPicPr>
          <p:blipFill>
            <a:blip r:embed="rId4" cstate="screen">
              <a:clrChange>
                <a:clrFrom>
                  <a:srgbClr val="41415D"/>
                </a:clrFrom>
                <a:clrTo>
                  <a:srgbClr val="41415D">
                    <a:alpha val="0"/>
                  </a:srgbClr>
                </a:clrTo>
              </a:clrChange>
            </a:blip>
            <a:srcRect/>
            <a:stretch>
              <a:fillRect/>
            </a:stretch>
          </p:blipFill>
          <p:spPr bwMode="auto">
            <a:xfrm>
              <a:off x="0" y="-312729"/>
              <a:ext cx="2819400" cy="1057289"/>
            </a:xfrm>
            <a:prstGeom prst="rect">
              <a:avLst/>
            </a:prstGeom>
            <a:noFill/>
            <a:ln w="9525">
              <a:noFill/>
              <a:miter lim="800000"/>
              <a:headEnd/>
              <a:tailEnd/>
            </a:ln>
          </p:spPr>
        </p:pic>
      </p:grpSp>
      <p:sp>
        <p:nvSpPr>
          <p:cNvPr id="107522" name="Rectangle 2"/>
          <p:cNvSpPr>
            <a:spLocks noGrp="1" noChangeArrowheads="1"/>
          </p:cNvSpPr>
          <p:nvPr>
            <p:ph type="title"/>
          </p:nvPr>
        </p:nvSpPr>
        <p:spPr>
          <a:xfrm>
            <a:off x="1306286" y="152400"/>
            <a:ext cx="7837714" cy="685800"/>
          </a:xfrm>
        </p:spPr>
        <p:txBody>
          <a:bodyPr anchor="t"/>
          <a:lstStyle/>
          <a:p>
            <a:pPr algn="r" eaLnBrk="1" hangingPunct="1"/>
            <a:r>
              <a:rPr lang="en-US" sz="2800" dirty="0" smtClean="0">
                <a:solidFill>
                  <a:schemeClr val="bg1"/>
                </a:solidFill>
                <a:latin typeface="Trebuchet MS" pitchFamily="34" charset="0"/>
              </a:rPr>
              <a:t>Act 1 over Act 2 next</a:t>
            </a:r>
          </a:p>
        </p:txBody>
      </p:sp>
      <p:grpSp>
        <p:nvGrpSpPr>
          <p:cNvPr id="3" name="Group 13"/>
          <p:cNvGrpSpPr>
            <a:grpSpLocks/>
          </p:cNvGrpSpPr>
          <p:nvPr/>
        </p:nvGrpSpPr>
        <p:grpSpPr bwMode="auto">
          <a:xfrm>
            <a:off x="435433" y="6359638"/>
            <a:ext cx="8267095" cy="439596"/>
            <a:chOff x="304800" y="6225540"/>
            <a:chExt cx="8451314" cy="365760"/>
          </a:xfrm>
        </p:grpSpPr>
        <p:sp>
          <p:nvSpPr>
            <p:cNvPr id="14"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6489"/>
              <a:endParaRPr lang="en-US" dirty="0">
                <a:solidFill>
                  <a:srgbClr val="000000"/>
                </a:solidFill>
              </a:endParaRPr>
            </a:p>
          </p:txBody>
        </p:sp>
        <p:pic>
          <p:nvPicPr>
            <p:cNvPr id="15" name="Picture 15" descr="logo copy.jpg"/>
            <p:cNvPicPr>
              <a:picLocks noChangeAspect="1"/>
            </p:cNvPicPr>
            <p:nvPr/>
          </p:nvPicPr>
          <p:blipFill>
            <a:blip r:embed="rId5" cstate="screen"/>
            <a:srcRect/>
            <a:stretch>
              <a:fillRect/>
            </a:stretch>
          </p:blipFill>
          <p:spPr bwMode="auto">
            <a:xfrm>
              <a:off x="8315326" y="6225540"/>
              <a:ext cx="440788" cy="365760"/>
            </a:xfrm>
            <a:prstGeom prst="rect">
              <a:avLst/>
            </a:prstGeom>
            <a:noFill/>
            <a:ln w="9525">
              <a:noFill/>
              <a:miter lim="800000"/>
              <a:headEnd/>
              <a:tailEnd/>
            </a:ln>
          </p:spPr>
        </p:pic>
      </p:grpSp>
      <p:grpSp>
        <p:nvGrpSpPr>
          <p:cNvPr id="4" name="Group 17"/>
          <p:cNvGrpSpPr/>
          <p:nvPr/>
        </p:nvGrpSpPr>
        <p:grpSpPr>
          <a:xfrm>
            <a:off x="149290" y="6561906"/>
            <a:ext cx="8791510" cy="237022"/>
            <a:chOff x="156754" y="6824547"/>
            <a:chExt cx="9231086" cy="246514"/>
          </a:xfrm>
        </p:grpSpPr>
        <p:sp>
          <p:nvSpPr>
            <p:cNvPr id="19"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6489" fontAlgn="base">
                <a:spcBef>
                  <a:spcPct val="0"/>
                </a:spcBef>
                <a:spcAft>
                  <a:spcPct val="0"/>
                </a:spcAft>
                <a:defRPr/>
              </a:pPr>
              <a:fld id="{63243E49-5E72-4759-A2B4-AF367778799D}" type="slidenum">
                <a:rPr lang="en-US" sz="800">
                  <a:solidFill>
                    <a:srgbClr val="000000"/>
                  </a:solidFill>
                  <a:latin typeface="Trebuchet MS" pitchFamily="34" charset="0"/>
                </a:rPr>
                <a:pPr algn="r" defTabSz="866489" fontAlgn="base">
                  <a:spcBef>
                    <a:spcPct val="0"/>
                  </a:spcBef>
                  <a:spcAft>
                    <a:spcPct val="0"/>
                  </a:spcAft>
                  <a:defRPr/>
                </a:pPr>
                <a:t>7</a:t>
              </a:fld>
              <a:endParaRPr lang="en-US" sz="800" dirty="0">
                <a:solidFill>
                  <a:srgbClr val="000000"/>
                </a:solidFill>
                <a:latin typeface="Trebuchet MS" pitchFamily="34" charset="0"/>
              </a:endParaRPr>
            </a:p>
          </p:txBody>
        </p:sp>
        <p:sp>
          <p:nvSpPr>
            <p:cNvPr id="20"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6489"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
        <p:nvSpPr>
          <p:cNvPr id="16" name="Rectangle 15"/>
          <p:cNvSpPr/>
          <p:nvPr/>
        </p:nvSpPr>
        <p:spPr>
          <a:xfrm>
            <a:off x="228600" y="3200403"/>
            <a:ext cx="8153400" cy="846375"/>
          </a:xfrm>
          <a:prstGeom prst="rect">
            <a:avLst/>
          </a:prstGeom>
        </p:spPr>
        <p:txBody>
          <a:bodyPr wrap="square" lIns="91412" tIns="45705" rIns="91412" bIns="45705">
            <a:spAutoFit/>
          </a:bodyPr>
          <a:lstStyle/>
          <a:p>
            <a:pPr algn="ctr"/>
            <a:r>
              <a:rPr lang="en-US" sz="2400" b="1" dirty="0" smtClean="0">
                <a:solidFill>
                  <a:srgbClr val="000000"/>
                </a:solidFill>
              </a:rPr>
              <a:t>Stay Tuned…</a:t>
            </a:r>
            <a:endParaRPr lang="en-US" sz="2400" dirty="0">
              <a:solidFill>
                <a:srgbClr val="000000"/>
              </a:solidFill>
            </a:endParaRPr>
          </a:p>
          <a:p>
            <a:pPr marL="1371181" lvl="2" indent="-457061">
              <a:buFont typeface="Arial" pitchFamily="34" charset="0"/>
              <a:buChar char="•"/>
            </a:pPr>
            <a:endParaRPr lang="en-US" sz="2400" dirty="0">
              <a:solidFill>
                <a:srgbClr val="0000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33400" y="914403"/>
            <a:ext cx="7837714" cy="1098989"/>
          </a:xfrm>
        </p:spPr>
        <p:txBody>
          <a:bodyPr anchor="t"/>
          <a:lstStyle/>
          <a:p>
            <a:pPr eaLnBrk="1" hangingPunct="1"/>
            <a:r>
              <a:rPr lang="en-US" b="1" dirty="0" smtClean="0">
                <a:solidFill>
                  <a:schemeClr val="tx1"/>
                </a:solidFill>
                <a:latin typeface="Trebuchet MS" pitchFamily="34" charset="0"/>
              </a:rPr>
              <a:t>IDS Project Future</a:t>
            </a:r>
            <a:br>
              <a:rPr lang="en-US" b="1" dirty="0" smtClean="0">
                <a:solidFill>
                  <a:schemeClr val="tx1"/>
                </a:solidFill>
                <a:latin typeface="Trebuchet MS" pitchFamily="34" charset="0"/>
              </a:rPr>
            </a:br>
            <a:r>
              <a:rPr lang="en-US" b="1" dirty="0" smtClean="0">
                <a:solidFill>
                  <a:schemeClr val="tx1"/>
                </a:solidFill>
                <a:latin typeface="Trebuchet MS" pitchFamily="34" charset="0"/>
              </a:rPr>
              <a:t>Act 2</a:t>
            </a:r>
            <a:endParaRPr lang="en-US" dirty="0" smtClean="0">
              <a:solidFill>
                <a:schemeClr val="tx1"/>
              </a:solidFill>
              <a:latin typeface="Trebuchet MS" pitchFamily="34" charset="0"/>
            </a:endParaRPr>
          </a:p>
        </p:txBody>
      </p:sp>
      <p:grpSp>
        <p:nvGrpSpPr>
          <p:cNvPr id="2" name="Group 9"/>
          <p:cNvGrpSpPr>
            <a:grpSpLocks/>
          </p:cNvGrpSpPr>
          <p:nvPr/>
        </p:nvGrpSpPr>
        <p:grpSpPr bwMode="auto">
          <a:xfrm>
            <a:off x="0" y="-166786"/>
            <a:ext cx="9144000" cy="1309789"/>
            <a:chOff x="0" y="-312729"/>
            <a:chExt cx="9601200" cy="1057289"/>
          </a:xfrm>
        </p:grpSpPr>
        <p:sp>
          <p:nvSpPr>
            <p:cNvPr id="27" name="Rectangle 15"/>
            <p:cNvSpPr>
              <a:spLocks noChangeArrowheads="1"/>
            </p:cNvSpPr>
            <p:nvPr/>
          </p:nvSpPr>
          <p:spPr bwMode="auto">
            <a:xfrm>
              <a:off x="0" y="-178093"/>
              <a:ext cx="9601200" cy="736735"/>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6489" eaLnBrk="0" fontAlgn="base" hangingPunct="0">
                <a:spcBef>
                  <a:spcPct val="0"/>
                </a:spcBef>
                <a:spcAft>
                  <a:spcPct val="0"/>
                </a:spcAft>
                <a:buFontTx/>
                <a:buChar char="•"/>
                <a:defRPr/>
              </a:pPr>
              <a:endParaRPr lang="en-US" sz="3100" b="1" dirty="0">
                <a:solidFill>
                  <a:srgbClr val="000000"/>
                </a:solidFill>
                <a:ea typeface="ＭＳ Ｐゴシック" pitchFamily="-32" charset="-128"/>
                <a:cs typeface="Times New Roman" pitchFamily="18" charset="0"/>
              </a:endParaRPr>
            </a:p>
          </p:txBody>
        </p:sp>
        <p:pic>
          <p:nvPicPr>
            <p:cNvPr id="107533" name="Picture 20" descr="IDS final logo for PP"/>
            <p:cNvPicPr>
              <a:picLocks noChangeAspect="1" noChangeArrowheads="1"/>
            </p:cNvPicPr>
            <p:nvPr/>
          </p:nvPicPr>
          <p:blipFill>
            <a:blip r:embed="rId4" cstate="screen">
              <a:clrChange>
                <a:clrFrom>
                  <a:srgbClr val="41415D"/>
                </a:clrFrom>
                <a:clrTo>
                  <a:srgbClr val="41415D">
                    <a:alpha val="0"/>
                  </a:srgbClr>
                </a:clrTo>
              </a:clrChange>
            </a:blip>
            <a:srcRect/>
            <a:stretch>
              <a:fillRect/>
            </a:stretch>
          </p:blipFill>
          <p:spPr bwMode="auto">
            <a:xfrm>
              <a:off x="0" y="-312729"/>
              <a:ext cx="2819400" cy="1057289"/>
            </a:xfrm>
            <a:prstGeom prst="rect">
              <a:avLst/>
            </a:prstGeom>
            <a:noFill/>
            <a:ln w="9525">
              <a:noFill/>
              <a:miter lim="800000"/>
              <a:headEnd/>
              <a:tailEnd/>
            </a:ln>
          </p:spPr>
        </p:pic>
      </p:grpSp>
      <p:grpSp>
        <p:nvGrpSpPr>
          <p:cNvPr id="3" name="Group 13"/>
          <p:cNvGrpSpPr>
            <a:grpSpLocks/>
          </p:cNvGrpSpPr>
          <p:nvPr/>
        </p:nvGrpSpPr>
        <p:grpSpPr bwMode="auto">
          <a:xfrm>
            <a:off x="435433" y="6359638"/>
            <a:ext cx="8267095" cy="439596"/>
            <a:chOff x="304800" y="6225540"/>
            <a:chExt cx="8451314" cy="365760"/>
          </a:xfrm>
        </p:grpSpPr>
        <p:sp>
          <p:nvSpPr>
            <p:cNvPr id="14"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6489"/>
              <a:endParaRPr lang="en-US" dirty="0">
                <a:solidFill>
                  <a:srgbClr val="000000"/>
                </a:solidFill>
              </a:endParaRPr>
            </a:p>
          </p:txBody>
        </p:sp>
        <p:pic>
          <p:nvPicPr>
            <p:cNvPr id="15" name="Picture 15" descr="logo copy.jpg"/>
            <p:cNvPicPr>
              <a:picLocks noChangeAspect="1"/>
            </p:cNvPicPr>
            <p:nvPr/>
          </p:nvPicPr>
          <p:blipFill>
            <a:blip r:embed="rId5" cstate="screen"/>
            <a:srcRect/>
            <a:stretch>
              <a:fillRect/>
            </a:stretch>
          </p:blipFill>
          <p:spPr bwMode="auto">
            <a:xfrm>
              <a:off x="8315326" y="6225540"/>
              <a:ext cx="440788" cy="365760"/>
            </a:xfrm>
            <a:prstGeom prst="rect">
              <a:avLst/>
            </a:prstGeom>
            <a:noFill/>
            <a:ln w="9525">
              <a:noFill/>
              <a:miter lim="800000"/>
              <a:headEnd/>
              <a:tailEnd/>
            </a:ln>
          </p:spPr>
        </p:pic>
      </p:grpSp>
      <p:grpSp>
        <p:nvGrpSpPr>
          <p:cNvPr id="4" name="Group 17"/>
          <p:cNvGrpSpPr/>
          <p:nvPr/>
        </p:nvGrpSpPr>
        <p:grpSpPr>
          <a:xfrm>
            <a:off x="149290" y="6561906"/>
            <a:ext cx="8791510" cy="237022"/>
            <a:chOff x="156754" y="6824547"/>
            <a:chExt cx="9231086" cy="246514"/>
          </a:xfrm>
        </p:grpSpPr>
        <p:sp>
          <p:nvSpPr>
            <p:cNvPr id="19"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6489" fontAlgn="base">
                <a:spcBef>
                  <a:spcPct val="0"/>
                </a:spcBef>
                <a:spcAft>
                  <a:spcPct val="0"/>
                </a:spcAft>
                <a:defRPr/>
              </a:pPr>
              <a:fld id="{63243E49-5E72-4759-A2B4-AF367778799D}" type="slidenum">
                <a:rPr lang="en-US" sz="800">
                  <a:solidFill>
                    <a:srgbClr val="000000"/>
                  </a:solidFill>
                  <a:latin typeface="Trebuchet MS" pitchFamily="34" charset="0"/>
                </a:rPr>
                <a:pPr algn="r" defTabSz="866489" fontAlgn="base">
                  <a:spcBef>
                    <a:spcPct val="0"/>
                  </a:spcBef>
                  <a:spcAft>
                    <a:spcPct val="0"/>
                  </a:spcAft>
                  <a:defRPr/>
                </a:pPr>
                <a:t>8</a:t>
              </a:fld>
              <a:endParaRPr lang="en-US" sz="800" dirty="0">
                <a:solidFill>
                  <a:srgbClr val="000000"/>
                </a:solidFill>
                <a:latin typeface="Trebuchet MS" pitchFamily="34" charset="0"/>
              </a:endParaRPr>
            </a:p>
          </p:txBody>
        </p:sp>
        <p:sp>
          <p:nvSpPr>
            <p:cNvPr id="20"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6489" eaLnBrk="0" fontAlgn="base" hangingPunct="0">
                <a:spcBef>
                  <a:spcPct val="50000"/>
                </a:spcBef>
                <a:spcAft>
                  <a:spcPct val="0"/>
                </a:spcAft>
              </a:pPr>
              <a:r>
                <a:rPr lang="en-US" sz="800" dirty="0" smtClean="0">
                  <a:solidFill>
                    <a:srgbClr val="373952"/>
                  </a:solidFill>
                  <a:latin typeface="Trebuchet MS" pitchFamily="34" charset="0"/>
                  <a:ea typeface="ＭＳ Ｐゴシック"/>
                  <a:cs typeface="ＭＳ Ｐゴシック"/>
                </a:rPr>
                <a:t>2010</a:t>
              </a:r>
              <a:endParaRPr lang="en-US" sz="800" dirty="0">
                <a:solidFill>
                  <a:srgbClr val="373952"/>
                </a:solidFill>
                <a:latin typeface="Trebuchet MS" pitchFamily="34" charset="0"/>
                <a:ea typeface="ＭＳ Ｐゴシック"/>
                <a:cs typeface="ＭＳ Ｐゴシック"/>
              </a:endParaRPr>
            </a:p>
          </p:txBody>
        </p:sp>
      </p:grpSp>
      <p:sp>
        <p:nvSpPr>
          <p:cNvPr id="16" name="Rectangle 15"/>
          <p:cNvSpPr/>
          <p:nvPr/>
        </p:nvSpPr>
        <p:spPr>
          <a:xfrm>
            <a:off x="304800" y="2514602"/>
            <a:ext cx="8686800" cy="3539400"/>
          </a:xfrm>
          <a:prstGeom prst="rect">
            <a:avLst/>
          </a:prstGeom>
        </p:spPr>
        <p:txBody>
          <a:bodyPr wrap="square" lIns="91412" tIns="45705" rIns="91412" bIns="45705">
            <a:spAutoFit/>
          </a:bodyPr>
          <a:lstStyle/>
          <a:p>
            <a:r>
              <a:rPr lang="en-US" sz="2400" b="1" dirty="0" smtClean="0"/>
              <a:t>IDS Search</a:t>
            </a:r>
          </a:p>
          <a:p>
            <a:pPr marL="342796" indent="-342796">
              <a:buFont typeface="Arial" pitchFamily="34" charset="0"/>
              <a:buChar char="•"/>
            </a:pPr>
            <a:r>
              <a:rPr lang="en-US" sz="2400" dirty="0" smtClean="0"/>
              <a:t>Interest</a:t>
            </a:r>
          </a:p>
          <a:p>
            <a:pPr marL="342796" indent="-342796">
              <a:buFont typeface="Arial" pitchFamily="34" charset="0"/>
              <a:buChar char="•"/>
            </a:pPr>
            <a:r>
              <a:rPr lang="en-US" sz="2400" dirty="0" smtClean="0"/>
              <a:t>IDS Project Branding</a:t>
            </a:r>
          </a:p>
          <a:p>
            <a:pPr marL="342796" indent="-342796">
              <a:buFont typeface="Arial" pitchFamily="34" charset="0"/>
              <a:buChar char="•"/>
            </a:pPr>
            <a:r>
              <a:rPr lang="en-US" sz="2400" dirty="0" smtClean="0"/>
              <a:t>IDS Project Support as Service Provider</a:t>
            </a:r>
          </a:p>
          <a:p>
            <a:pPr marL="342796" indent="-342796">
              <a:buFont typeface="Arial" pitchFamily="34" charset="0"/>
              <a:buChar char="•"/>
            </a:pPr>
            <a:r>
              <a:rPr lang="en-US" sz="2400" dirty="0" smtClean="0"/>
              <a:t>Other</a:t>
            </a:r>
          </a:p>
          <a:p>
            <a:pPr marL="799857" lvl="1" indent="-342796">
              <a:buFont typeface="Arial" pitchFamily="34" charset="0"/>
              <a:buChar char="•"/>
            </a:pPr>
            <a:r>
              <a:rPr lang="en-US" sz="2400" dirty="0" smtClean="0"/>
              <a:t>OCLC Reclamation &amp; Synchronization</a:t>
            </a:r>
          </a:p>
          <a:p>
            <a:pPr marL="799857" lvl="1" indent="-342796">
              <a:buFont typeface="Arial" pitchFamily="34" charset="0"/>
              <a:buChar char="•"/>
            </a:pPr>
            <a:r>
              <a:rPr lang="en-US" sz="2400" dirty="0" smtClean="0"/>
              <a:t>Future Enhancements; Articles, Circulation Availability Service, etc.</a:t>
            </a:r>
          </a:p>
          <a:p>
            <a:pPr marL="799857" lvl="1" indent="-342796">
              <a:buFont typeface="Arial" pitchFamily="34" charset="0"/>
              <a:buChar char="•"/>
            </a:pPr>
            <a:r>
              <a:rPr lang="en-US" sz="2400" dirty="0" smtClean="0"/>
              <a:t>Release to any library</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33400" y="914403"/>
            <a:ext cx="7837714" cy="1098989"/>
          </a:xfrm>
        </p:spPr>
        <p:txBody>
          <a:bodyPr anchor="t"/>
          <a:lstStyle/>
          <a:p>
            <a:pPr eaLnBrk="1" hangingPunct="1"/>
            <a:r>
              <a:rPr lang="en-US" b="1" dirty="0" smtClean="0">
                <a:solidFill>
                  <a:schemeClr val="tx1"/>
                </a:solidFill>
                <a:latin typeface="Trebuchet MS" pitchFamily="34" charset="0"/>
              </a:rPr>
              <a:t>IDS Search</a:t>
            </a:r>
            <a:endParaRPr lang="en-US" dirty="0" smtClean="0">
              <a:solidFill>
                <a:schemeClr val="tx1"/>
              </a:solidFill>
              <a:latin typeface="Trebuchet MS" pitchFamily="34" charset="0"/>
            </a:endParaRPr>
          </a:p>
        </p:txBody>
      </p:sp>
      <p:grpSp>
        <p:nvGrpSpPr>
          <p:cNvPr id="2" name="Group 9"/>
          <p:cNvGrpSpPr>
            <a:grpSpLocks/>
          </p:cNvGrpSpPr>
          <p:nvPr/>
        </p:nvGrpSpPr>
        <p:grpSpPr bwMode="auto">
          <a:xfrm>
            <a:off x="0" y="-166786"/>
            <a:ext cx="9144000" cy="1309789"/>
            <a:chOff x="0" y="-312729"/>
            <a:chExt cx="9601200" cy="1057289"/>
          </a:xfrm>
        </p:grpSpPr>
        <p:sp>
          <p:nvSpPr>
            <p:cNvPr id="27" name="Rectangle 15"/>
            <p:cNvSpPr>
              <a:spLocks noChangeArrowheads="1"/>
            </p:cNvSpPr>
            <p:nvPr/>
          </p:nvSpPr>
          <p:spPr bwMode="auto">
            <a:xfrm>
              <a:off x="0" y="-178093"/>
              <a:ext cx="9601200" cy="736735"/>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defTabSz="866489" eaLnBrk="0" fontAlgn="base" hangingPunct="0">
                <a:spcBef>
                  <a:spcPct val="0"/>
                </a:spcBef>
                <a:spcAft>
                  <a:spcPct val="0"/>
                </a:spcAft>
                <a:buFontTx/>
                <a:buChar char="•"/>
                <a:defRPr/>
              </a:pPr>
              <a:endParaRPr lang="en-US" sz="3100" b="1" dirty="0">
                <a:solidFill>
                  <a:srgbClr val="000000"/>
                </a:solidFill>
                <a:ea typeface="ＭＳ Ｐゴシック" pitchFamily="-32" charset="-128"/>
                <a:cs typeface="Times New Roman" pitchFamily="18" charset="0"/>
              </a:endParaRPr>
            </a:p>
          </p:txBody>
        </p:sp>
        <p:pic>
          <p:nvPicPr>
            <p:cNvPr id="107533" name="Picture 20" descr="IDS final logo for PP"/>
            <p:cNvPicPr>
              <a:picLocks noChangeAspect="1" noChangeArrowheads="1"/>
            </p:cNvPicPr>
            <p:nvPr/>
          </p:nvPicPr>
          <p:blipFill>
            <a:blip r:embed="rId4" cstate="screen">
              <a:clrChange>
                <a:clrFrom>
                  <a:srgbClr val="41415D"/>
                </a:clrFrom>
                <a:clrTo>
                  <a:srgbClr val="41415D">
                    <a:alpha val="0"/>
                  </a:srgbClr>
                </a:clrTo>
              </a:clrChange>
            </a:blip>
            <a:srcRect/>
            <a:stretch>
              <a:fillRect/>
            </a:stretch>
          </p:blipFill>
          <p:spPr bwMode="auto">
            <a:xfrm>
              <a:off x="0" y="-312729"/>
              <a:ext cx="2819400" cy="1057289"/>
            </a:xfrm>
            <a:prstGeom prst="rect">
              <a:avLst/>
            </a:prstGeom>
            <a:noFill/>
            <a:ln w="9525">
              <a:noFill/>
              <a:miter lim="800000"/>
              <a:headEnd/>
              <a:tailEnd/>
            </a:ln>
          </p:spPr>
        </p:pic>
      </p:grpSp>
      <p:grpSp>
        <p:nvGrpSpPr>
          <p:cNvPr id="3" name="Group 13"/>
          <p:cNvGrpSpPr>
            <a:grpSpLocks/>
          </p:cNvGrpSpPr>
          <p:nvPr/>
        </p:nvGrpSpPr>
        <p:grpSpPr bwMode="auto">
          <a:xfrm>
            <a:off x="435433" y="6359638"/>
            <a:ext cx="8267095" cy="439596"/>
            <a:chOff x="304800" y="6225540"/>
            <a:chExt cx="8451314" cy="365760"/>
          </a:xfrm>
        </p:grpSpPr>
        <p:sp>
          <p:nvSpPr>
            <p:cNvPr id="14"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pPr defTabSz="866489"/>
              <a:endParaRPr lang="en-US" dirty="0">
                <a:solidFill>
                  <a:srgbClr val="000000"/>
                </a:solidFill>
              </a:endParaRPr>
            </a:p>
          </p:txBody>
        </p:sp>
        <p:pic>
          <p:nvPicPr>
            <p:cNvPr id="15" name="Picture 15" descr="logo copy.jpg"/>
            <p:cNvPicPr>
              <a:picLocks noChangeAspect="1"/>
            </p:cNvPicPr>
            <p:nvPr/>
          </p:nvPicPr>
          <p:blipFill>
            <a:blip r:embed="rId5" cstate="screen"/>
            <a:srcRect/>
            <a:stretch>
              <a:fillRect/>
            </a:stretch>
          </p:blipFill>
          <p:spPr bwMode="auto">
            <a:xfrm>
              <a:off x="8315326" y="6225540"/>
              <a:ext cx="440788" cy="365760"/>
            </a:xfrm>
            <a:prstGeom prst="rect">
              <a:avLst/>
            </a:prstGeom>
            <a:noFill/>
            <a:ln w="9525">
              <a:noFill/>
              <a:miter lim="800000"/>
              <a:headEnd/>
              <a:tailEnd/>
            </a:ln>
          </p:spPr>
        </p:pic>
      </p:grpSp>
      <p:grpSp>
        <p:nvGrpSpPr>
          <p:cNvPr id="4" name="Group 17"/>
          <p:cNvGrpSpPr/>
          <p:nvPr/>
        </p:nvGrpSpPr>
        <p:grpSpPr>
          <a:xfrm>
            <a:off x="149290" y="6561906"/>
            <a:ext cx="8791510" cy="237022"/>
            <a:chOff x="156754" y="6824547"/>
            <a:chExt cx="9231086" cy="246514"/>
          </a:xfrm>
        </p:grpSpPr>
        <p:sp>
          <p:nvSpPr>
            <p:cNvPr id="19" name="Slide Number Placeholder 1"/>
            <p:cNvSpPr txBox="1">
              <a:spLocks/>
            </p:cNvSpPr>
            <p:nvPr/>
          </p:nvSpPr>
          <p:spPr bwMode="auto">
            <a:xfrm>
              <a:off x="8991600" y="6824547"/>
              <a:ext cx="396240" cy="237755"/>
            </a:xfrm>
            <a:prstGeom prst="rect">
              <a:avLst/>
            </a:prstGeom>
            <a:noFill/>
            <a:ln w="9525">
              <a:noFill/>
              <a:miter lim="800000"/>
              <a:headEnd/>
              <a:tailEnd/>
            </a:ln>
            <a:effectLst/>
          </p:spPr>
          <p:txBody>
            <a:bodyPr vert="horz" wrap="square" lIns="90755" tIns="45377" rIns="90755" bIns="45377" numCol="1" anchor="t" anchorCtr="0" compatLnSpc="1">
              <a:prstTxWarp prst="textNoShape">
                <a:avLst/>
              </a:prstTxWarp>
            </a:bodyPr>
            <a:lstStyle/>
            <a:p>
              <a:pPr algn="r" defTabSz="866489" fontAlgn="base">
                <a:spcBef>
                  <a:spcPct val="0"/>
                </a:spcBef>
                <a:spcAft>
                  <a:spcPct val="0"/>
                </a:spcAft>
                <a:defRPr/>
              </a:pPr>
              <a:fld id="{63243E49-5E72-4759-A2B4-AF367778799D}" type="slidenum">
                <a:rPr lang="en-US" sz="800">
                  <a:solidFill>
                    <a:srgbClr val="000000"/>
                  </a:solidFill>
                  <a:latin typeface="Trebuchet MS" pitchFamily="34" charset="0"/>
                </a:rPr>
                <a:pPr algn="r" defTabSz="866489" fontAlgn="base">
                  <a:spcBef>
                    <a:spcPct val="0"/>
                  </a:spcBef>
                  <a:spcAft>
                    <a:spcPct val="0"/>
                  </a:spcAft>
                  <a:defRPr/>
                </a:pPr>
                <a:t>9</a:t>
              </a:fld>
              <a:endParaRPr lang="en-US" sz="800" dirty="0">
                <a:solidFill>
                  <a:srgbClr val="000000"/>
                </a:solidFill>
                <a:latin typeface="Trebuchet MS" pitchFamily="34" charset="0"/>
              </a:endParaRPr>
            </a:p>
          </p:txBody>
        </p:sp>
        <p:sp>
          <p:nvSpPr>
            <p:cNvPr id="20" name="Text Box 27"/>
            <p:cNvSpPr txBox="1">
              <a:spLocks noChangeArrowheads="1"/>
            </p:cNvSpPr>
            <p:nvPr/>
          </p:nvSpPr>
          <p:spPr bwMode="auto">
            <a:xfrm>
              <a:off x="156754" y="6842919"/>
              <a:ext cx="452846" cy="228142"/>
            </a:xfrm>
            <a:prstGeom prst="rect">
              <a:avLst/>
            </a:prstGeom>
            <a:noFill/>
            <a:ln w="9525">
              <a:noFill/>
              <a:miter lim="800000"/>
              <a:headEnd/>
              <a:tailEnd/>
            </a:ln>
          </p:spPr>
          <p:txBody>
            <a:bodyPr wrap="square" lIns="0" tIns="47658" rIns="95319" bIns="47658">
              <a:spAutoFit/>
            </a:bodyPr>
            <a:lstStyle/>
            <a:p>
              <a:pPr defTabSz="866489" eaLnBrk="0" fontAlgn="base" hangingPunct="0">
                <a:spcBef>
                  <a:spcPct val="50000"/>
                </a:spcBef>
                <a:spcAft>
                  <a:spcPct val="0"/>
                </a:spcAft>
              </a:pPr>
              <a:r>
                <a:rPr lang="en-US" sz="800" dirty="0">
                  <a:solidFill>
                    <a:srgbClr val="373952"/>
                  </a:solidFill>
                  <a:latin typeface="Trebuchet MS" pitchFamily="34" charset="0"/>
                  <a:ea typeface="ＭＳ Ｐゴシック"/>
                  <a:cs typeface="ＭＳ Ｐゴシック"/>
                </a:rPr>
                <a:t>2010</a:t>
              </a:r>
            </a:p>
          </p:txBody>
        </p:sp>
      </p:grpSp>
      <p:sp>
        <p:nvSpPr>
          <p:cNvPr id="16" name="Rectangle 15"/>
          <p:cNvSpPr/>
          <p:nvPr/>
        </p:nvSpPr>
        <p:spPr>
          <a:xfrm>
            <a:off x="304800" y="2743201"/>
            <a:ext cx="8686800" cy="830966"/>
          </a:xfrm>
          <a:prstGeom prst="rect">
            <a:avLst/>
          </a:prstGeom>
        </p:spPr>
        <p:txBody>
          <a:bodyPr wrap="square" lIns="91412" tIns="45705" rIns="91412" bIns="45705">
            <a:spAutoFit/>
          </a:bodyPr>
          <a:lstStyle/>
          <a:p>
            <a:r>
              <a:rPr lang="en-US" sz="2400" b="1" dirty="0" smtClean="0">
                <a:solidFill>
                  <a:srgbClr val="000000"/>
                </a:solidFill>
              </a:rPr>
              <a:t>What is the interest level in using IDS Search?</a:t>
            </a:r>
          </a:p>
          <a:p>
            <a:endParaRPr lang="en-US" sz="2400" b="1" dirty="0">
              <a:solidFill>
                <a:srgbClr val="00000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1206</TotalTime>
  <Words>882</Words>
  <Application>Microsoft Office PowerPoint</Application>
  <PresentationFormat>On-screen Show (4:3)</PresentationFormat>
  <Paragraphs>214</Paragraphs>
  <Slides>21</Slides>
  <Notes>21</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12_Default Design</vt:lpstr>
      <vt:lpstr>22_Default Design</vt:lpstr>
      <vt:lpstr>17_Default Design</vt:lpstr>
      <vt:lpstr>IDS Project Future   Act 1</vt:lpstr>
      <vt:lpstr>IDS Project Future   Act 1</vt:lpstr>
      <vt:lpstr>Strengthening Community</vt:lpstr>
      <vt:lpstr>Strengthening Community – changes afoot…</vt:lpstr>
      <vt:lpstr>Strengthening Community</vt:lpstr>
      <vt:lpstr>Strengthening Community</vt:lpstr>
      <vt:lpstr>Act 1 over Act 2 next</vt:lpstr>
      <vt:lpstr>IDS Project Future Act 2</vt:lpstr>
      <vt:lpstr>IDS Search</vt:lpstr>
      <vt:lpstr>IDS Search</vt:lpstr>
      <vt:lpstr>IDS Search Branding</vt:lpstr>
      <vt:lpstr>IDS Search Support</vt:lpstr>
      <vt:lpstr>  IDS Search – OCLC Holdings</vt:lpstr>
      <vt:lpstr>IDS Search</vt:lpstr>
      <vt:lpstr>IDS Search</vt:lpstr>
      <vt:lpstr>IDS Search Release</vt:lpstr>
      <vt:lpstr>Other Issues of Importance</vt:lpstr>
      <vt:lpstr>How do we continue the administrative dialogue in a distributed environment?</vt:lpstr>
      <vt:lpstr>Slide 19</vt:lpstr>
      <vt:lpstr>Slide 20</vt:lpstr>
      <vt:lpstr>Thank you</vt:lpstr>
    </vt:vector>
  </TitlesOfParts>
  <Company>SUNY Geneseo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IDS Project Future   Act 1</dc:title>
  <dc:creator>Cyril Oberlander</dc:creator>
  <cp:lastModifiedBy>Cyril Oberlander</cp:lastModifiedBy>
  <cp:revision>11</cp:revision>
  <dcterms:created xsi:type="dcterms:W3CDTF">2010-07-29T17:46:07Z</dcterms:created>
  <dcterms:modified xsi:type="dcterms:W3CDTF">2010-08-11T14:19:26Z</dcterms:modified>
</cp:coreProperties>
</file>