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7" r:id="rId6"/>
    <p:sldId id="270" r:id="rId7"/>
    <p:sldId id="272" r:id="rId8"/>
    <p:sldId id="271" r:id="rId9"/>
    <p:sldId id="268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41" d="100"/>
          <a:sy n="41" d="100"/>
        </p:scale>
        <p:origin x="-132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239B1-04BA-46A0-978C-2D7D547D595F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D0483-8FAC-460D-95AB-C913CBBFE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989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How many of you have used an addon in </a:t>
            </a:r>
            <a:r>
              <a:rPr lang="en-US" dirty="0" err="1" smtClean="0">
                <a:effectLst/>
              </a:rPr>
              <a:t>ILLiad</a:t>
            </a:r>
            <a:r>
              <a:rPr lang="en-US" dirty="0" smtClean="0">
                <a:effectLst/>
              </a:rPr>
              <a:t>?</a:t>
            </a:r>
            <a:r>
              <a:rPr lang="en-US" baseline="0" dirty="0" smtClean="0">
                <a:effectLst/>
              </a:rPr>
              <a:t> </a:t>
            </a:r>
            <a:r>
              <a:rPr lang="en-US" dirty="0" smtClean="0">
                <a:effectLst/>
              </a:rPr>
              <a:t>How many of you have taken the plunge and started creating or attempting to create addons?</a:t>
            </a: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D0483-8FAC-460D-95AB-C913CBBFE2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7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D0483-8FAC-460D-95AB-C913CBBFE2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87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D0483-8FAC-460D-95AB-C913CBBFE2A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87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xmlns:mc="http://schemas.openxmlformats.org/markup-compatibility/2006" xmlns:a14="http://schemas.microsoft.com/office/drawing/2010/main" val="FFFFFF" mc:Ignorable="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xmlns:mc="http://schemas.openxmlformats.org/markup-compatibility/2006" xmlns:a14="http://schemas.microsoft.com/office/drawing/2010/main" val="FFFFFF" mc:Ignorable=""/>
                </a:solidFill>
              </a:defRPr>
            </a:lvl1pPr>
          </a:lstStyle>
          <a:p>
            <a:fld id="{F6FFB888-A7D6-49E4-820C-8A7E97558DC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0F21453-87AE-419A-AFA4-4EFB81E0B4B6}" type="datetimeFigureOut">
              <a:rPr lang="en-US" smtClean="0"/>
              <a:t>8/3/2010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Addons for </a:t>
            </a:r>
            <a:r>
              <a:rPr lang="en-US" dirty="0" err="1" smtClean="0"/>
              <a:t>ILLiad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Travis Stokes</a:t>
            </a:r>
          </a:p>
          <a:p>
            <a:r>
              <a:rPr lang="en-US" dirty="0" smtClean="0"/>
              <a:t>Atlas Development Team</a:t>
            </a:r>
          </a:p>
        </p:txBody>
      </p:sp>
    </p:spTree>
    <p:extLst>
      <p:ext uri="{BB962C8B-B14F-4D97-AF65-F5344CB8AC3E}">
        <p14:creationId xmlns:p14="http://schemas.microsoft.com/office/powerpoint/2010/main" val="79193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Browsers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Navigation</a:t>
            </a:r>
          </a:p>
          <a:p>
            <a:r>
              <a:rPr lang="en-US" dirty="0" smtClean="0"/>
              <a:t>Page Handlers</a:t>
            </a:r>
          </a:p>
          <a:p>
            <a:pPr lvl="1"/>
            <a:r>
              <a:rPr lang="en-US" dirty="0" err="1" smtClean="0"/>
              <a:t>RegisterPageHandler</a:t>
            </a:r>
            <a:r>
              <a:rPr lang="en-US" dirty="0" smtClean="0"/>
              <a:t>(</a:t>
            </a:r>
            <a:r>
              <a:rPr lang="en-US" dirty="0" err="1" smtClean="0"/>
              <a:t>MatchType</a:t>
            </a:r>
            <a:r>
              <a:rPr lang="en-US" dirty="0" smtClean="0"/>
              <a:t>,  Match </a:t>
            </a:r>
            <a:r>
              <a:rPr lang="en-US" dirty="0" err="1" smtClean="0"/>
              <a:t>Value,Handler</a:t>
            </a:r>
            <a:r>
              <a:rPr lang="en-US" dirty="0" smtClean="0"/>
              <a:t> Function Name, </a:t>
            </a:r>
            <a:r>
              <a:rPr lang="en-US" dirty="0" err="1" smtClean="0"/>
              <a:t>IsCritical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Match Types</a:t>
            </a:r>
          </a:p>
          <a:p>
            <a:pPr lvl="2"/>
            <a:r>
              <a:rPr lang="en-US" dirty="0" smtClean="0"/>
              <a:t>Title</a:t>
            </a:r>
          </a:p>
          <a:p>
            <a:pPr lvl="2"/>
            <a:r>
              <a:rPr lang="en-US" dirty="0" smtClean="0"/>
              <a:t>Frame Exists</a:t>
            </a:r>
          </a:p>
          <a:p>
            <a:pPr lvl="2"/>
            <a:r>
              <a:rPr lang="en-US" dirty="0" smtClean="0"/>
              <a:t>Form Exists</a:t>
            </a:r>
          </a:p>
          <a:p>
            <a:pPr lvl="2"/>
            <a:r>
              <a:rPr lang="en-US" dirty="0" smtClean="0"/>
              <a:t>Custom</a:t>
            </a:r>
            <a:endParaRPr lang="en-US" dirty="0"/>
          </a:p>
          <a:p>
            <a:r>
              <a:rPr lang="en-US" dirty="0" smtClean="0"/>
              <a:t>Helper Methods</a:t>
            </a:r>
          </a:p>
          <a:p>
            <a:pPr lvl="1"/>
            <a:r>
              <a:rPr lang="en-US" dirty="0" smtClean="0"/>
              <a:t>Get/Set form values, retrieve elements, etc…</a:t>
            </a:r>
          </a:p>
          <a:p>
            <a:r>
              <a:rPr lang="en-US" dirty="0" smtClean="0"/>
              <a:t>Page Watcher</a:t>
            </a:r>
          </a:p>
          <a:p>
            <a:pPr lvl="1"/>
            <a:r>
              <a:rPr lang="en-US" dirty="0" smtClean="0"/>
              <a:t>Used to pick up DHTML and AJAX based page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65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smtClean="0"/>
              <a:t>Quick Survey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228382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are addons and why do they exist?</a:t>
            </a:r>
          </a:p>
          <a:p>
            <a:pPr marL="0" indent="0">
              <a:buNone/>
            </a:pPr>
            <a:r>
              <a:rPr lang="en-US" dirty="0" smtClean="0"/>
              <a:t>Where can they be used?</a:t>
            </a:r>
          </a:p>
          <a:p>
            <a:pPr marL="0" indent="0">
              <a:buNone/>
            </a:pPr>
            <a:r>
              <a:rPr lang="en-US" dirty="0" smtClean="0"/>
              <a:t>What sort of features are available?</a:t>
            </a:r>
          </a:p>
          <a:p>
            <a:pPr marL="0" indent="0">
              <a:buNone/>
            </a:pPr>
            <a:r>
              <a:rPr lang="en-US" dirty="0" smtClean="0"/>
              <a:t>Folder Structure</a:t>
            </a:r>
          </a:p>
          <a:p>
            <a:pPr marL="0" indent="0">
              <a:buNone/>
            </a:pPr>
            <a:r>
              <a:rPr lang="en-US" dirty="0" smtClean="0"/>
              <a:t>Demo</a:t>
            </a:r>
          </a:p>
          <a:p>
            <a:pPr marL="0" indent="0">
              <a:buNone/>
            </a:pPr>
            <a:r>
              <a:rPr lang="en-US" dirty="0" smtClean="0"/>
              <a:t>Q &amp; 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17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Can Addons be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Request Form</a:t>
            </a:r>
          </a:p>
          <a:p>
            <a:pPr lvl="1"/>
            <a:r>
              <a:rPr lang="en-US" dirty="0" smtClean="0"/>
              <a:t>Transaction, User, and Lender info</a:t>
            </a:r>
            <a:endParaRPr lang="en-US" dirty="0"/>
          </a:p>
          <a:p>
            <a:pPr lvl="1"/>
            <a:r>
              <a:rPr lang="en-US" dirty="0" smtClean="0"/>
              <a:t>Save, </a:t>
            </a:r>
            <a:r>
              <a:rPr lang="en-US" dirty="0" err="1" smtClean="0"/>
              <a:t>SwitchTab</a:t>
            </a:r>
            <a:r>
              <a:rPr lang="en-US" dirty="0" smtClean="0"/>
              <a:t>, Route</a:t>
            </a:r>
          </a:p>
          <a:p>
            <a:r>
              <a:rPr lang="en-US" dirty="0" smtClean="0"/>
              <a:t>User Form</a:t>
            </a:r>
          </a:p>
          <a:p>
            <a:pPr lvl="1"/>
            <a:r>
              <a:rPr lang="en-US" dirty="0" smtClean="0"/>
              <a:t>User info</a:t>
            </a:r>
          </a:p>
          <a:p>
            <a:r>
              <a:rPr lang="en-US" dirty="0" smtClean="0"/>
              <a:t>Dashboard</a:t>
            </a:r>
          </a:p>
        </p:txBody>
      </p:sp>
    </p:spTree>
    <p:extLst>
      <p:ext uri="{BB962C8B-B14F-4D97-AF65-F5344CB8AC3E}">
        <p14:creationId xmlns:p14="http://schemas.microsoft.com/office/powerpoint/2010/main" val="2337981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Features Are Available?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Forms</a:t>
            </a:r>
          </a:p>
          <a:p>
            <a:r>
              <a:rPr lang="en-US" dirty="0" smtClean="0"/>
              <a:t>Form Elements</a:t>
            </a:r>
          </a:p>
          <a:p>
            <a:pPr lvl="1"/>
            <a:r>
              <a:rPr lang="en-US" dirty="0" err="1" smtClean="0">
                <a:effectLst/>
              </a:rPr>
              <a:t>CheckEdit</a:t>
            </a:r>
            <a:r>
              <a:rPr lang="en-US" dirty="0" smtClean="0"/>
              <a:t>, </a:t>
            </a:r>
            <a:r>
              <a:rPr lang="en-US" dirty="0" err="1" smtClean="0">
                <a:effectLst/>
              </a:rPr>
              <a:t>ComboBoxEdit</a:t>
            </a:r>
            <a:r>
              <a:rPr lang="en-US" dirty="0" smtClean="0"/>
              <a:t>, </a:t>
            </a:r>
            <a:r>
              <a:rPr lang="en-US" dirty="0" err="1" smtClean="0">
                <a:effectLst/>
              </a:rPr>
              <a:t>ListBox</a:t>
            </a:r>
            <a:r>
              <a:rPr lang="en-US" dirty="0" smtClean="0"/>
              <a:t>, </a:t>
            </a:r>
            <a:r>
              <a:rPr lang="en-US" dirty="0" err="1" smtClean="0">
                <a:effectLst/>
              </a:rPr>
              <a:t>MemoEdit</a:t>
            </a:r>
            <a:r>
              <a:rPr lang="en-US" dirty="0" smtClean="0"/>
              <a:t>, </a:t>
            </a:r>
            <a:r>
              <a:rPr lang="en-US" dirty="0" err="1" smtClean="0">
                <a:effectLst/>
              </a:rPr>
              <a:t>RadioGroup</a:t>
            </a:r>
            <a:r>
              <a:rPr lang="en-US" dirty="0" smtClean="0"/>
              <a:t>, </a:t>
            </a:r>
            <a:r>
              <a:rPr lang="en-US" dirty="0" err="1" smtClean="0">
                <a:effectLst/>
              </a:rPr>
              <a:t>TextEdit</a:t>
            </a:r>
            <a:endParaRPr lang="en-US" dirty="0" smtClean="0"/>
          </a:p>
          <a:p>
            <a:r>
              <a:rPr lang="en-US" dirty="0" smtClean="0">
                <a:effectLst/>
              </a:rPr>
              <a:t>Browsers</a:t>
            </a:r>
          </a:p>
          <a:p>
            <a:r>
              <a:rPr lang="en-US" dirty="0" smtClean="0"/>
              <a:t>Grids</a:t>
            </a:r>
          </a:p>
          <a:p>
            <a:r>
              <a:rPr lang="en-US" dirty="0" smtClean="0"/>
              <a:t>Easy to use wrapper </a:t>
            </a:r>
            <a:r>
              <a:rPr lang="en-US" dirty="0"/>
              <a:t>c</a:t>
            </a:r>
            <a:r>
              <a:rPr lang="en-US" dirty="0" smtClean="0"/>
              <a:t>lasses</a:t>
            </a:r>
          </a:p>
          <a:p>
            <a:r>
              <a:rPr lang="en-US" dirty="0" smtClean="0">
                <a:effectLst/>
              </a:rPr>
              <a:t>Data Access (SQL or </a:t>
            </a:r>
            <a:r>
              <a:rPr lang="en-US" dirty="0" err="1" smtClean="0">
                <a:effectLst/>
              </a:rPr>
              <a:t>OleDB</a:t>
            </a:r>
            <a:r>
              <a:rPr lang="en-US" dirty="0" smtClean="0">
                <a:effectLst/>
              </a:rPr>
              <a:t>)</a:t>
            </a:r>
          </a:p>
          <a:p>
            <a:pPr lvl="1"/>
            <a:r>
              <a:rPr lang="en-US" dirty="0" smtClean="0"/>
              <a:t>Internal </a:t>
            </a:r>
          </a:p>
          <a:p>
            <a:pPr lvl="1"/>
            <a:r>
              <a:rPr lang="en-US" dirty="0" smtClean="0">
                <a:effectLst/>
              </a:rPr>
              <a:t>External</a:t>
            </a:r>
          </a:p>
          <a:p>
            <a:pPr lvl="1"/>
            <a:r>
              <a:rPr lang="en-US" dirty="0" smtClean="0"/>
              <a:t>Connection Creator/</a:t>
            </a:r>
            <a:r>
              <a:rPr lang="en-US" dirty="0" err="1" smtClean="0"/>
              <a:t>Dbcx</a:t>
            </a:r>
            <a:r>
              <a:rPr lang="en-US" dirty="0" smtClean="0"/>
              <a:t> files</a:t>
            </a:r>
            <a:endParaRPr lang="en-US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40295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Features Are Available?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Library </a:t>
            </a:r>
            <a:r>
              <a:rPr lang="en-US" dirty="0" smtClean="0"/>
              <a:t>Support</a:t>
            </a:r>
          </a:p>
          <a:p>
            <a:pPr lvl="1"/>
            <a:r>
              <a:rPr lang="en-US" dirty="0" err="1" smtClean="0"/>
              <a:t>Atlas.AtlasHelpers</a:t>
            </a:r>
            <a:endParaRPr lang="en-US" dirty="0" smtClean="0"/>
          </a:p>
          <a:p>
            <a:pPr lvl="2"/>
            <a:r>
              <a:rPr lang="en-US" dirty="0" err="1" smtClean="0"/>
              <a:t>StringSplit</a:t>
            </a:r>
            <a:r>
              <a:rPr lang="en-US" dirty="0" smtClean="0"/>
              <a:t>(delimiter, text)</a:t>
            </a:r>
          </a:p>
          <a:p>
            <a:pPr lvl="2"/>
            <a:r>
              <a:rPr lang="en-US" dirty="0" err="1" smtClean="0"/>
              <a:t>UrlEncode</a:t>
            </a:r>
            <a:r>
              <a:rPr lang="en-US" dirty="0" smtClean="0"/>
              <a:t>(</a:t>
            </a:r>
            <a:r>
              <a:rPr lang="en-US" dirty="0" err="1" smtClean="0"/>
              <a:t>str</a:t>
            </a:r>
            <a:r>
              <a:rPr lang="en-US" dirty="0" smtClean="0"/>
              <a:t>)</a:t>
            </a:r>
          </a:p>
          <a:p>
            <a:pPr lvl="2"/>
            <a:r>
              <a:rPr lang="en-US" dirty="0" err="1" smtClean="0"/>
              <a:t>UrlDecode</a:t>
            </a:r>
            <a:r>
              <a:rPr lang="en-US" dirty="0" smtClean="0"/>
              <a:t>(</a:t>
            </a:r>
            <a:r>
              <a:rPr lang="en-US" dirty="0" err="1" smtClean="0"/>
              <a:t>str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Shared Addons</a:t>
            </a:r>
          </a:p>
          <a:p>
            <a:pPr lvl="1"/>
            <a:r>
              <a:rPr lang="en-US" dirty="0"/>
              <a:t>Store on a network share, pull down automatically</a:t>
            </a:r>
          </a:p>
        </p:txBody>
      </p:sp>
    </p:spTree>
    <p:extLst>
      <p:ext uri="{BB962C8B-B14F-4D97-AF65-F5344CB8AC3E}">
        <p14:creationId xmlns:p14="http://schemas.microsoft.com/office/powerpoint/2010/main" val="1476832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folder in your Addons directory that corresponds to your new addon (Addons\</a:t>
            </a:r>
            <a:r>
              <a:rPr lang="en-US" dirty="0" err="1" smtClean="0"/>
              <a:t>AtlasAmazonSearch</a:t>
            </a:r>
            <a:r>
              <a:rPr lang="en-US" dirty="0" smtClean="0"/>
              <a:t>)</a:t>
            </a:r>
          </a:p>
          <a:p>
            <a:r>
              <a:rPr lang="en-US" dirty="0" smtClean="0"/>
              <a:t>A config.xml file that has at a minimum:</a:t>
            </a:r>
          </a:p>
          <a:p>
            <a:pPr lvl="1"/>
            <a:r>
              <a:rPr lang="en-US" dirty="0" smtClean="0"/>
              <a:t>Name</a:t>
            </a:r>
          </a:p>
          <a:p>
            <a:pPr lvl="1"/>
            <a:r>
              <a:rPr lang="en-US" dirty="0" smtClean="0"/>
              <a:t>Author</a:t>
            </a:r>
          </a:p>
          <a:p>
            <a:pPr lvl="1"/>
            <a:r>
              <a:rPr lang="en-US" dirty="0" smtClean="0"/>
              <a:t>Version</a:t>
            </a:r>
          </a:p>
          <a:p>
            <a:pPr lvl="1"/>
            <a:r>
              <a:rPr lang="en-US" dirty="0" smtClean="0"/>
              <a:t>Active</a:t>
            </a:r>
          </a:p>
          <a:p>
            <a:pPr lvl="1"/>
            <a:r>
              <a:rPr lang="en-US" dirty="0" smtClean="0"/>
              <a:t>Description</a:t>
            </a:r>
          </a:p>
          <a:p>
            <a:r>
              <a:rPr lang="en-US" dirty="0" smtClean="0"/>
              <a:t>At least one </a:t>
            </a:r>
            <a:r>
              <a:rPr lang="en-US" dirty="0" err="1" smtClean="0"/>
              <a:t>lua</a:t>
            </a:r>
            <a:r>
              <a:rPr lang="en-US" dirty="0" smtClean="0"/>
              <a:t> script file that is listed in the Files section of your config.xml</a:t>
            </a:r>
          </a:p>
          <a:p>
            <a:r>
              <a:rPr lang="en-US" dirty="0" smtClean="0"/>
              <a:t>For executable addons you also need </a:t>
            </a:r>
            <a:r>
              <a:rPr lang="en-US" dirty="0" err="1" smtClean="0"/>
              <a:t>config</a:t>
            </a:r>
            <a:r>
              <a:rPr lang="en-US" dirty="0" smtClean="0"/>
              <a:t> entries for</a:t>
            </a:r>
          </a:p>
          <a:p>
            <a:pPr lvl="1"/>
            <a:r>
              <a:rPr lang="en-US" dirty="0" smtClean="0"/>
              <a:t>Files</a:t>
            </a:r>
          </a:p>
          <a:p>
            <a:pPr lvl="1"/>
            <a:r>
              <a:rPr lang="en-US" dirty="0" smtClean="0"/>
              <a:t>Forms</a:t>
            </a:r>
          </a:p>
        </p:txBody>
      </p:sp>
    </p:spTree>
    <p:extLst>
      <p:ext uri="{BB962C8B-B14F-4D97-AF65-F5344CB8AC3E}">
        <p14:creationId xmlns:p14="http://schemas.microsoft.com/office/powerpoint/2010/main" val="887260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 on Shared Addons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default Addon folder location is </a:t>
            </a:r>
            <a:r>
              <a:rPr lang="en-US" dirty="0" smtClean="0"/>
              <a:t>{</a:t>
            </a:r>
            <a:r>
              <a:rPr lang="en-US" dirty="0" err="1" smtClean="0"/>
              <a:t>ClientDirectory</a:t>
            </a:r>
            <a:r>
              <a:rPr lang="en-US" dirty="0" smtClean="0"/>
              <a:t>}\Addons.</a:t>
            </a:r>
          </a:p>
          <a:p>
            <a:r>
              <a:rPr lang="en-US" dirty="0" smtClean="0"/>
              <a:t>Customization Key: </a:t>
            </a:r>
            <a:r>
              <a:rPr lang="en-US" b="1" dirty="0" err="1" smtClean="0"/>
              <a:t>AddonDirectory</a:t>
            </a:r>
            <a:endParaRPr lang="en-US" dirty="0" smtClean="0"/>
          </a:p>
          <a:p>
            <a:r>
              <a:rPr lang="en-US" dirty="0" smtClean="0"/>
              <a:t>Key does not exists by default</a:t>
            </a:r>
          </a:p>
          <a:p>
            <a:r>
              <a:rPr lang="en-US" dirty="0" smtClean="0"/>
              <a:t>Addons </a:t>
            </a:r>
            <a:r>
              <a:rPr lang="en-US" dirty="0" smtClean="0"/>
              <a:t>are still downloaded and run locally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137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514600"/>
            <a:ext cx="5715000" cy="2209800"/>
          </a:xfrm>
        </p:spPr>
        <p:txBody>
          <a:bodyPr/>
          <a:lstStyle/>
          <a:p>
            <a:pPr algn="ctr"/>
            <a:r>
              <a:rPr lang="en-US" sz="8000" dirty="0" smtClean="0"/>
              <a:t>Stop!</a:t>
            </a:r>
            <a:br>
              <a:rPr lang="en-US" sz="8000" dirty="0" smtClean="0"/>
            </a:br>
            <a:r>
              <a:rPr lang="en-US" sz="8000" dirty="0" smtClean="0"/>
              <a:t>Demo Time!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8011220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xmlns:mc="http://schemas.openxmlformats.org/markup-compatibility/2006" xmlns:a14="http://schemas.microsoft.com/office/drawing/2010/main" val="2F2B20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675E47" mc:Ignorable=""/>
      </a:dk2>
      <a:lt2>
        <a:srgbClr xmlns:mc="http://schemas.openxmlformats.org/markup-compatibility/2006" xmlns:a14="http://schemas.microsoft.com/office/drawing/2010/main" val="DFDCB7" mc:Ignorable=""/>
      </a:lt2>
      <a:accent1>
        <a:srgbClr xmlns:mc="http://schemas.openxmlformats.org/markup-compatibility/2006" xmlns:a14="http://schemas.microsoft.com/office/drawing/2010/main" val="A9A57C" mc:Ignorable=""/>
      </a:accent1>
      <a:accent2>
        <a:srgbClr xmlns:mc="http://schemas.openxmlformats.org/markup-compatibility/2006" xmlns:a14="http://schemas.microsoft.com/office/drawing/2010/main" val="9CBEBD" mc:Ignorable=""/>
      </a:accent2>
      <a:accent3>
        <a:srgbClr xmlns:mc="http://schemas.openxmlformats.org/markup-compatibility/2006" xmlns:a14="http://schemas.microsoft.com/office/drawing/2010/main" val="D2CB6C" mc:Ignorable=""/>
      </a:accent3>
      <a:accent4>
        <a:srgbClr xmlns:mc="http://schemas.openxmlformats.org/markup-compatibility/2006" xmlns:a14="http://schemas.microsoft.com/office/drawing/2010/main" val="95A39D" mc:Ignorable=""/>
      </a:accent4>
      <a:accent5>
        <a:srgbClr xmlns:mc="http://schemas.openxmlformats.org/markup-compatibility/2006" xmlns:a14="http://schemas.microsoft.com/office/drawing/2010/main" val="C89F5D" mc:Ignorable=""/>
      </a:accent5>
      <a:accent6>
        <a:srgbClr xmlns:mc="http://schemas.openxmlformats.org/markup-compatibility/2006" xmlns:a14="http://schemas.microsoft.com/office/drawing/2010/main" val="B1A089" mc:Ignorable=""/>
      </a:accent6>
      <a:hlink>
        <a:srgbClr xmlns:mc="http://schemas.openxmlformats.org/markup-compatibility/2006" xmlns:a14="http://schemas.microsoft.com/office/drawing/2010/main" val="D25814" mc:Ignorable=""/>
      </a:hlink>
      <a:folHlink>
        <a:srgbClr xmlns:mc="http://schemas.openxmlformats.org/markup-compatibility/2006" xmlns:a14="http://schemas.microsoft.com/office/drawing/2010/main" val="849A0A" mc:Ignorable="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xmlns:mc="http://schemas.openxmlformats.org/markup-compatibility/2006" xmlns:a14="http://schemas.microsoft.com/office/drawing/2010/main" val="000000" mc:Ignorable="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126</TotalTime>
  <Words>296</Words>
  <Application>Microsoft Office PowerPoint</Application>
  <PresentationFormat>On-screen Show (4:3)</PresentationFormat>
  <Paragraphs>72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Adjacency</vt:lpstr>
      <vt:lpstr>Addons for ILLiad</vt:lpstr>
      <vt:lpstr>Quick Survey</vt:lpstr>
      <vt:lpstr>Overview</vt:lpstr>
      <vt:lpstr>Where Can Addons be Used?</vt:lpstr>
      <vt:lpstr>What Features Are Available?</vt:lpstr>
      <vt:lpstr>What Features Are Available?</vt:lpstr>
      <vt:lpstr>Minimum Requirements</vt:lpstr>
      <vt:lpstr>Note on Shared Addons</vt:lpstr>
      <vt:lpstr>Stop! Demo Time!</vt:lpstr>
      <vt:lpstr>Browsers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Addons for ILLiad</dc:title>
  <dc:creator>Travis Stokes</dc:creator>
  <cp:lastModifiedBy>Travis Stokes</cp:lastModifiedBy>
  <cp:revision>20</cp:revision>
  <dcterms:created xsi:type="dcterms:W3CDTF">2010-08-03T04:51:23Z</dcterms:created>
  <dcterms:modified xsi:type="dcterms:W3CDTF">2010-08-03T18:19:26Z</dcterms:modified>
</cp:coreProperties>
</file>