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s/slide9.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ms-office.legacyDiagramTex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slideLayouts/slideLayout34.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legacyDocTextInfo.bin" ContentType="application/vnd.ms-office.legacyDocTextInfo"/>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6" r:id="rId3"/>
  </p:sldMasterIdLst>
  <p:notesMasterIdLst>
    <p:notesMasterId r:id="rId54"/>
  </p:notesMasterIdLst>
  <p:sldIdLst>
    <p:sldId id="363" r:id="rId4"/>
    <p:sldId id="286" r:id="rId5"/>
    <p:sldId id="461" r:id="rId6"/>
    <p:sldId id="422" r:id="rId7"/>
    <p:sldId id="382" r:id="rId8"/>
    <p:sldId id="435" r:id="rId9"/>
    <p:sldId id="419" r:id="rId10"/>
    <p:sldId id="383" r:id="rId11"/>
    <p:sldId id="384" r:id="rId12"/>
    <p:sldId id="400" r:id="rId13"/>
    <p:sldId id="437" r:id="rId14"/>
    <p:sldId id="397" r:id="rId15"/>
    <p:sldId id="453" r:id="rId16"/>
    <p:sldId id="434" r:id="rId17"/>
    <p:sldId id="410" r:id="rId18"/>
    <p:sldId id="414" r:id="rId19"/>
    <p:sldId id="402" r:id="rId20"/>
    <p:sldId id="263" r:id="rId21"/>
    <p:sldId id="452" r:id="rId22"/>
    <p:sldId id="408" r:id="rId23"/>
    <p:sldId id="431" r:id="rId24"/>
    <p:sldId id="367" r:id="rId25"/>
    <p:sldId id="373" r:id="rId26"/>
    <p:sldId id="272" r:id="rId27"/>
    <p:sldId id="370" r:id="rId28"/>
    <p:sldId id="258" r:id="rId29"/>
    <p:sldId id="460" r:id="rId30"/>
    <p:sldId id="418" r:id="rId31"/>
    <p:sldId id="441" r:id="rId32"/>
    <p:sldId id="459" r:id="rId33"/>
    <p:sldId id="436" r:id="rId34"/>
    <p:sldId id="283" r:id="rId35"/>
    <p:sldId id="285" r:id="rId36"/>
    <p:sldId id="447" r:id="rId37"/>
    <p:sldId id="368" r:id="rId38"/>
    <p:sldId id="386" r:id="rId39"/>
    <p:sldId id="278" r:id="rId40"/>
    <p:sldId id="391" r:id="rId41"/>
    <p:sldId id="266" r:id="rId42"/>
    <p:sldId id="394" r:id="rId43"/>
    <p:sldId id="393" r:id="rId44"/>
    <p:sldId id="387" r:id="rId45"/>
    <p:sldId id="446" r:id="rId46"/>
    <p:sldId id="448" r:id="rId47"/>
    <p:sldId id="449" r:id="rId48"/>
    <p:sldId id="458" r:id="rId49"/>
    <p:sldId id="454" r:id="rId50"/>
    <p:sldId id="269" r:id="rId51"/>
    <p:sldId id="395" r:id="rId52"/>
    <p:sldId id="451" r:id="rId53"/>
  </p:sldIdLst>
  <p:sldSz cx="9144000" cy="6858000" type="screen4x3"/>
  <p:notesSz cx="7010400" cy="9296400"/>
  <p:defaultTextStyle>
    <a:defPPr>
      <a:defRPr lang="en-US"/>
    </a:defPPr>
    <a:lvl1pPr marL="0" algn="l" defTabSz="913750" rtl="0" eaLnBrk="1" latinLnBrk="0" hangingPunct="1">
      <a:defRPr sz="1800" kern="1200">
        <a:solidFill>
          <a:schemeClr val="tx1"/>
        </a:solidFill>
        <a:latin typeface="+mn-lt"/>
        <a:ea typeface="+mn-ea"/>
        <a:cs typeface="+mn-cs"/>
      </a:defRPr>
    </a:lvl1pPr>
    <a:lvl2pPr marL="456875" algn="l" defTabSz="913750" rtl="0" eaLnBrk="1" latinLnBrk="0" hangingPunct="1">
      <a:defRPr sz="1800" kern="1200">
        <a:solidFill>
          <a:schemeClr val="tx1"/>
        </a:solidFill>
        <a:latin typeface="+mn-lt"/>
        <a:ea typeface="+mn-ea"/>
        <a:cs typeface="+mn-cs"/>
      </a:defRPr>
    </a:lvl2pPr>
    <a:lvl3pPr marL="913750" algn="l" defTabSz="913750" rtl="0" eaLnBrk="1" latinLnBrk="0" hangingPunct="1">
      <a:defRPr sz="1800" kern="1200">
        <a:solidFill>
          <a:schemeClr val="tx1"/>
        </a:solidFill>
        <a:latin typeface="+mn-lt"/>
        <a:ea typeface="+mn-ea"/>
        <a:cs typeface="+mn-cs"/>
      </a:defRPr>
    </a:lvl3pPr>
    <a:lvl4pPr marL="1370624" algn="l" defTabSz="913750" rtl="0" eaLnBrk="1" latinLnBrk="0" hangingPunct="1">
      <a:defRPr sz="1800" kern="1200">
        <a:solidFill>
          <a:schemeClr val="tx1"/>
        </a:solidFill>
        <a:latin typeface="+mn-lt"/>
        <a:ea typeface="+mn-ea"/>
        <a:cs typeface="+mn-cs"/>
      </a:defRPr>
    </a:lvl4pPr>
    <a:lvl5pPr marL="1827499" algn="l" defTabSz="913750" rtl="0" eaLnBrk="1" latinLnBrk="0" hangingPunct="1">
      <a:defRPr sz="1800" kern="1200">
        <a:solidFill>
          <a:schemeClr val="tx1"/>
        </a:solidFill>
        <a:latin typeface="+mn-lt"/>
        <a:ea typeface="+mn-ea"/>
        <a:cs typeface="+mn-cs"/>
      </a:defRPr>
    </a:lvl5pPr>
    <a:lvl6pPr marL="2284373" algn="l" defTabSz="913750" rtl="0" eaLnBrk="1" latinLnBrk="0" hangingPunct="1">
      <a:defRPr sz="1800" kern="1200">
        <a:solidFill>
          <a:schemeClr val="tx1"/>
        </a:solidFill>
        <a:latin typeface="+mn-lt"/>
        <a:ea typeface="+mn-ea"/>
        <a:cs typeface="+mn-cs"/>
      </a:defRPr>
    </a:lvl6pPr>
    <a:lvl7pPr marL="2741248" algn="l" defTabSz="913750" rtl="0" eaLnBrk="1" latinLnBrk="0" hangingPunct="1">
      <a:defRPr sz="1800" kern="1200">
        <a:solidFill>
          <a:schemeClr val="tx1"/>
        </a:solidFill>
        <a:latin typeface="+mn-lt"/>
        <a:ea typeface="+mn-ea"/>
        <a:cs typeface="+mn-cs"/>
      </a:defRPr>
    </a:lvl7pPr>
    <a:lvl8pPr marL="3198122" algn="l" defTabSz="913750" rtl="0" eaLnBrk="1" latinLnBrk="0" hangingPunct="1">
      <a:defRPr sz="1800" kern="1200">
        <a:solidFill>
          <a:schemeClr val="tx1"/>
        </a:solidFill>
        <a:latin typeface="+mn-lt"/>
        <a:ea typeface="+mn-ea"/>
        <a:cs typeface="+mn-cs"/>
      </a:defRPr>
    </a:lvl8pPr>
    <a:lvl9pPr marL="3654996" algn="l" defTabSz="91375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FF"/>
    <a:srgbClr val="3366CC"/>
    <a:srgbClr val="F3960D"/>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53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96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microsoft.com/office/2006/relationships/legacyDocTextInfo" Target="legacyDocTextInfo.bin"/><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8" Type="http://schemas.microsoft.com/office/2006/relationships/legacyDiagramText" Target="legacyDiagramText8.bin"/><Relationship Id="rId3" Type="http://schemas.microsoft.com/office/2006/relationships/legacyDiagramText" Target="legacyDiagramText3.bin"/><Relationship Id="rId7" Type="http://schemas.microsoft.com/office/2006/relationships/legacyDiagramText" Target="legacyDiagramText7.bin"/><Relationship Id="rId2" Type="http://schemas.microsoft.com/office/2006/relationships/legacyDiagramText" Target="legacyDiagramText2.bin"/><Relationship Id="rId1" Type="http://schemas.microsoft.com/office/2006/relationships/legacyDiagramText" Target="legacyDiagramText1.bin"/><Relationship Id="rId6" Type="http://schemas.microsoft.com/office/2006/relationships/legacyDiagramText" Target="legacyDiagramText6.bin"/><Relationship Id="rId5" Type="http://schemas.microsoft.com/office/2006/relationships/legacyDiagramText" Target="legacyDiagramText5.bin"/><Relationship Id="rId4" Type="http://schemas.microsoft.com/office/2006/relationships/legacyDiagramText" Target="legacyDiagramText4.bin"/><Relationship Id="rId9" Type="http://schemas.microsoft.com/office/2006/relationships/legacyDiagramText" Target="legacyDiagramText9.bin"/></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772C71D-2652-4EB7-9B2A-94605A3BF052}" type="datetimeFigureOut">
              <a:rPr lang="en-US" smtClean="0"/>
              <a:pPr/>
              <a:t>7/29/2010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D1C5E79-0151-4026-B44D-91B74F94A33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3750" rtl="0" eaLnBrk="1" latinLnBrk="0" hangingPunct="1">
      <a:defRPr sz="1200" kern="1200">
        <a:solidFill>
          <a:schemeClr val="tx1"/>
        </a:solidFill>
        <a:latin typeface="+mn-lt"/>
        <a:ea typeface="+mn-ea"/>
        <a:cs typeface="+mn-cs"/>
      </a:defRPr>
    </a:lvl1pPr>
    <a:lvl2pPr marL="456875" algn="l" defTabSz="913750" rtl="0" eaLnBrk="1" latinLnBrk="0" hangingPunct="1">
      <a:defRPr sz="1200" kern="1200">
        <a:solidFill>
          <a:schemeClr val="tx1"/>
        </a:solidFill>
        <a:latin typeface="+mn-lt"/>
        <a:ea typeface="+mn-ea"/>
        <a:cs typeface="+mn-cs"/>
      </a:defRPr>
    </a:lvl2pPr>
    <a:lvl3pPr marL="913750" algn="l" defTabSz="913750" rtl="0" eaLnBrk="1" latinLnBrk="0" hangingPunct="1">
      <a:defRPr sz="1200" kern="1200">
        <a:solidFill>
          <a:schemeClr val="tx1"/>
        </a:solidFill>
        <a:latin typeface="+mn-lt"/>
        <a:ea typeface="+mn-ea"/>
        <a:cs typeface="+mn-cs"/>
      </a:defRPr>
    </a:lvl3pPr>
    <a:lvl4pPr marL="1370624" algn="l" defTabSz="913750" rtl="0" eaLnBrk="1" latinLnBrk="0" hangingPunct="1">
      <a:defRPr sz="1200" kern="1200">
        <a:solidFill>
          <a:schemeClr val="tx1"/>
        </a:solidFill>
        <a:latin typeface="+mn-lt"/>
        <a:ea typeface="+mn-ea"/>
        <a:cs typeface="+mn-cs"/>
      </a:defRPr>
    </a:lvl4pPr>
    <a:lvl5pPr marL="1827499" algn="l" defTabSz="913750" rtl="0" eaLnBrk="1" latinLnBrk="0" hangingPunct="1">
      <a:defRPr sz="1200" kern="1200">
        <a:solidFill>
          <a:schemeClr val="tx1"/>
        </a:solidFill>
        <a:latin typeface="+mn-lt"/>
        <a:ea typeface="+mn-ea"/>
        <a:cs typeface="+mn-cs"/>
      </a:defRPr>
    </a:lvl5pPr>
    <a:lvl6pPr marL="2284373" algn="l" defTabSz="913750" rtl="0" eaLnBrk="1" latinLnBrk="0" hangingPunct="1">
      <a:defRPr sz="1200" kern="1200">
        <a:solidFill>
          <a:schemeClr val="tx1"/>
        </a:solidFill>
        <a:latin typeface="+mn-lt"/>
        <a:ea typeface="+mn-ea"/>
        <a:cs typeface="+mn-cs"/>
      </a:defRPr>
    </a:lvl6pPr>
    <a:lvl7pPr marL="2741248" algn="l" defTabSz="913750" rtl="0" eaLnBrk="1" latinLnBrk="0" hangingPunct="1">
      <a:defRPr sz="1200" kern="1200">
        <a:solidFill>
          <a:schemeClr val="tx1"/>
        </a:solidFill>
        <a:latin typeface="+mn-lt"/>
        <a:ea typeface="+mn-ea"/>
        <a:cs typeface="+mn-cs"/>
      </a:defRPr>
    </a:lvl7pPr>
    <a:lvl8pPr marL="3198122" algn="l" defTabSz="913750" rtl="0" eaLnBrk="1" latinLnBrk="0" hangingPunct="1">
      <a:defRPr sz="1200" kern="1200">
        <a:solidFill>
          <a:schemeClr val="tx1"/>
        </a:solidFill>
        <a:latin typeface="+mn-lt"/>
        <a:ea typeface="+mn-ea"/>
        <a:cs typeface="+mn-cs"/>
      </a:defRPr>
    </a:lvl8pPr>
    <a:lvl9pPr marL="3654996" algn="l" defTabSz="91375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1C5E79-0151-4026-B44D-91B74F94A33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1C5E79-0151-4026-B44D-91B74F94A334}" type="slidenum">
              <a:rPr lang="en-US" smtClean="0"/>
              <a:pPr/>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68D37DA-6C59-45DD-A36C-DE4F87A36924}" type="slidenum">
              <a:rPr lang="en-US" smtClean="0"/>
              <a:pPr/>
              <a:t>25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1C5E79-0151-4026-B44D-91B74F94A334}" type="slidenum">
              <a:rPr lang="en-US" smtClean="0"/>
              <a:pPr/>
              <a:t>26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892745-F87D-4CF2-89CF-169E5834D1E8}" type="slidenum">
              <a:rPr lang="en-US" smtClean="0"/>
              <a:pPr/>
              <a:t>27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97ABFA-0F15-4827-A36F-BB58DD11C232}" type="slidenum">
              <a:rPr lang="en-US"/>
              <a:pPr/>
              <a:t>30</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a:t>First, we understand that one-size fits approach doesn’t work.  We apply our knowledge and expertise to develop personalized solutions for you that are appropriate for your industry, your footprint, your software profile and importantly your commitments and operating constraints.</a:t>
            </a:r>
          </a:p>
          <a:p>
            <a:endParaRPr lang="en-US"/>
          </a:p>
          <a:p>
            <a:r>
              <a:rPr lang="en-US"/>
              <a:t>We combine our knowledge across multiple industries with your specific profile to deliver cost effective solutions that meet your needs.</a:t>
            </a:r>
          </a:p>
          <a:p>
            <a:endParaRPr lang="en-US"/>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Updated 1-14-10</a:t>
            </a:r>
            <a:endParaRPr lang="en-US" dirty="0"/>
          </a:p>
        </p:txBody>
      </p:sp>
      <p:sp>
        <p:nvSpPr>
          <p:cNvPr id="4" name="Slide Number Placeholder 3"/>
          <p:cNvSpPr>
            <a:spLocks noGrp="1"/>
          </p:cNvSpPr>
          <p:nvPr>
            <p:ph type="sldNum" sz="quarter" idx="10"/>
          </p:nvPr>
        </p:nvSpPr>
        <p:spPr/>
        <p:txBody>
          <a:bodyPr/>
          <a:lstStyle/>
          <a:p>
            <a:pPr>
              <a:defRPr/>
            </a:pPr>
            <a:fld id="{ED9BD648-BD5E-4E46-9D2C-DFB5A6A40D36}" type="slidenum">
              <a:rPr lang="en-US" smtClean="0"/>
              <a:pPr>
                <a:defRPr/>
              </a:pPr>
              <a:t>31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44D8E9-C629-47BC-A0A7-4414A688AD33}" type="slidenum">
              <a:rPr lang="en-US"/>
              <a:pPr/>
              <a:t>32</a:t>
            </a:fld>
            <a:endParaRPr lang="en-US"/>
          </a:p>
        </p:txBody>
      </p:sp>
      <p:sp>
        <p:nvSpPr>
          <p:cNvPr id="218114" name="Rectangle 2"/>
          <p:cNvSpPr>
            <a:spLocks noGrp="1" noRot="1" noChangeAspect="1" noChangeArrowheads="1" noTextEdit="1"/>
          </p:cNvSpPr>
          <p:nvPr>
            <p:ph type="sldImg"/>
          </p:nvPr>
        </p:nvSpPr>
        <p:spPr>
          <a:xfrm>
            <a:off x="1181100" y="696913"/>
            <a:ext cx="4648200" cy="3486150"/>
          </a:xfrm>
          <a:ln/>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CACEE0-DE57-40AB-8F03-70762C601216}" type="slidenum">
              <a:rPr lang="en-US"/>
              <a:pPr/>
              <a:t>33</a:t>
            </a:fld>
            <a:endParaRPr lang="en-US"/>
          </a:p>
        </p:txBody>
      </p:sp>
      <p:sp>
        <p:nvSpPr>
          <p:cNvPr id="210946" name="Rectangle 2"/>
          <p:cNvSpPr>
            <a:spLocks noGrp="1" noRot="1" noChangeAspect="1" noChangeArrowheads="1" noTextEdit="1"/>
          </p:cNvSpPr>
          <p:nvPr>
            <p:ph type="sldImg"/>
          </p:nvPr>
        </p:nvSpPr>
        <p:spPr>
          <a:xfrm>
            <a:off x="1181100" y="696913"/>
            <a:ext cx="4648200" cy="3486150"/>
          </a:xfrm>
          <a:ln/>
        </p:spPr>
      </p:sp>
      <p:sp>
        <p:nvSpPr>
          <p:cNvPr id="210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68D37DA-6C59-45DD-A36C-DE4F87A36924}" type="slidenum">
              <a:rPr lang="en-US" smtClean="0"/>
              <a:pPr/>
              <a:t>35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03D5B5-5DCA-4DF8-8D56-8B937A5541BD}" type="slidenum">
              <a:rPr lang="en-US"/>
              <a:pPr/>
              <a:t>37</a:t>
            </a:fld>
            <a:endParaRPr lang="en-US"/>
          </a:p>
        </p:txBody>
      </p:sp>
      <p:sp>
        <p:nvSpPr>
          <p:cNvPr id="206850" name="Rectangle 2"/>
          <p:cNvSpPr>
            <a:spLocks noGrp="1" noRot="1" noChangeAspect="1" noChangeArrowheads="1" noTextEdit="1"/>
          </p:cNvSpPr>
          <p:nvPr>
            <p:ph type="sldImg"/>
          </p:nvPr>
        </p:nvSpPr>
        <p:spPr>
          <a:xfrm>
            <a:off x="1181100" y="696913"/>
            <a:ext cx="4648200" cy="3486150"/>
          </a:xfrm>
          <a:ln/>
        </p:spPr>
      </p:sp>
      <p:sp>
        <p:nvSpPr>
          <p:cNvPr id="206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eaLnBrk="0" fontAlgn="base" hangingPunct="0">
              <a:spcBef>
                <a:spcPct val="0"/>
              </a:spcBef>
              <a:spcAft>
                <a:spcPct val="0"/>
              </a:spcAft>
              <a:defRPr/>
            </a:pPr>
            <a:fld id="{A8795F01-FA74-4203-A682-13E01C03AC14}" type="slidenum">
              <a:rPr lang="en-US" b="1">
                <a:solidFill>
                  <a:prstClr val="black"/>
                </a:solidFill>
                <a:latin typeface="Garamond" pitchFamily="18" charset="0"/>
                <a:ea typeface="ＭＳ Ｐゴシック" pitchFamily="-32" charset="-128"/>
                <a:cs typeface="Times New Roman" pitchFamily="18" charset="0"/>
              </a:rPr>
              <a:pPr eaLnBrk="0" fontAlgn="base" hangingPunct="0">
                <a:spcBef>
                  <a:spcPct val="0"/>
                </a:spcBef>
                <a:spcAft>
                  <a:spcPct val="0"/>
                </a:spcAft>
                <a:defRPr/>
              </a:pPr>
              <a:t>2</a:t>
            </a:fld>
            <a:endParaRPr lang="en-US" b="1" dirty="0">
              <a:solidFill>
                <a:prstClr val="black"/>
              </a:solidFill>
              <a:latin typeface="Garamond" pitchFamily="18" charset="0"/>
              <a:ea typeface="ＭＳ Ｐゴシック" pitchFamily="-32" charset="-128"/>
              <a:cs typeface="Times New Roman" pitchFamily="18" charset="0"/>
            </a:endParaRPr>
          </a:p>
        </p:txBody>
      </p:sp>
      <p:sp>
        <p:nvSpPr>
          <p:cNvPr id="109571" name="Rectangle 2"/>
          <p:cNvSpPr>
            <a:spLocks noGrp="1" noRot="1" noChangeAspect="1" noChangeArrowheads="1" noTextEdit="1"/>
          </p:cNvSpPr>
          <p:nvPr>
            <p:ph type="sldImg"/>
          </p:nvPr>
        </p:nvSpPr>
        <p:spPr>
          <a:xfrm>
            <a:off x="1181100" y="696913"/>
            <a:ext cx="4648200" cy="3486150"/>
          </a:xfrm>
          <a:ln/>
        </p:spPr>
      </p:sp>
      <p:sp>
        <p:nvSpPr>
          <p:cNvPr id="109572"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892745-F87D-4CF2-89CF-169E5834D1E8}" type="slidenum">
              <a:rPr lang="en-US" smtClean="0"/>
              <a:pPr/>
              <a:t>38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1C5E79-0151-4026-B44D-91B74F94A334}" type="slidenum">
              <a:rPr lang="en-US" smtClean="0"/>
              <a:pPr/>
              <a:t>39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892745-F87D-4CF2-89CF-169E5834D1E8}" type="slidenum">
              <a:rPr lang="en-US" smtClean="0"/>
              <a:pPr/>
              <a:t>40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892745-F87D-4CF2-89CF-169E5834D1E8}" type="slidenum">
              <a:rPr lang="en-US" smtClean="0"/>
              <a:pPr/>
              <a:t>41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1C5E79-0151-4026-B44D-91B74F94A334}" type="slidenum">
              <a:rPr lang="en-US" smtClean="0"/>
              <a:pPr/>
              <a:t>48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pPr defTabSz="955698" fontAlgn="base">
              <a:spcBef>
                <a:spcPct val="0"/>
              </a:spcBef>
              <a:spcAft>
                <a:spcPct val="0"/>
              </a:spcAft>
            </a:pPr>
            <a:fld id="{A5E82276-D65C-4161-8EA6-BDA7F633B444}" type="slidenum">
              <a:rPr lang="en-US" b="1">
                <a:solidFill>
                  <a:srgbClr val="FFFFFF"/>
                </a:solidFill>
                <a:latin typeface="Garamond" pitchFamily="18" charset="0"/>
                <a:cs typeface="Times New Roman" pitchFamily="18" charset="0"/>
              </a:rPr>
              <a:pPr defTabSz="955698" fontAlgn="base">
                <a:spcBef>
                  <a:spcPct val="0"/>
                </a:spcBef>
                <a:spcAft>
                  <a:spcPct val="0"/>
                </a:spcAft>
              </a:pPr>
              <a:t>50</a:t>
            </a:fld>
            <a:endParaRPr lang="en-US" b="1" dirty="0">
              <a:solidFill>
                <a:srgbClr val="FFFFFF"/>
              </a:solidFill>
              <a:latin typeface="Garamond" pitchFamily="18" charset="0"/>
              <a:cs typeface="Times New Roman" pitchFamily="18" charset="0"/>
            </a:endParaRPr>
          </a:p>
        </p:txBody>
      </p:sp>
      <p:sp>
        <p:nvSpPr>
          <p:cNvPr id="151555" name="Rectangle 2"/>
          <p:cNvSpPr>
            <a:spLocks noGrp="1" noRot="1" noChangeAspect="1" noChangeArrowheads="1" noTextEdit="1"/>
          </p:cNvSpPr>
          <p:nvPr>
            <p:ph type="sldImg"/>
          </p:nvPr>
        </p:nvSpPr>
        <p:spPr>
          <a:xfrm>
            <a:off x="1181100" y="698500"/>
            <a:ext cx="4648200" cy="3486150"/>
          </a:xfrm>
          <a:ln/>
        </p:spPr>
      </p:sp>
      <p:sp>
        <p:nvSpPr>
          <p:cNvPr id="151556" name="Rectangle 3"/>
          <p:cNvSpPr>
            <a:spLocks noGrp="1" noChangeArrowheads="1"/>
          </p:cNvSpPr>
          <p:nvPr>
            <p:ph type="body" idx="1"/>
          </p:nvPr>
        </p:nvSpPr>
        <p:spPr>
          <a:noFill/>
          <a:ln/>
        </p:spPr>
        <p:txBody>
          <a:bodyPr>
            <a:normAutofit/>
          </a:bodyPr>
          <a:lstStyle/>
          <a:p>
            <a:pPr eaLnBrk="1" hangingPunct="1"/>
            <a:r>
              <a:rPr lang="en-US" sz="1400" dirty="0" smtClean="0">
                <a:latin typeface="Arial" pitchFamily="34" charset="0"/>
              </a:rPr>
              <a:t>Thank you, we are interested in hearing your comments, questions and suggestions .</a:t>
            </a:r>
          </a:p>
          <a:p>
            <a:pPr eaLnBrk="1" hangingPunct="1"/>
            <a:endParaRPr lang="en-US" sz="1400"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As of 9-28-09</a:t>
            </a:r>
          </a:p>
          <a:p>
            <a:endParaRPr lang="en-US" dirty="0"/>
          </a:p>
        </p:txBody>
      </p:sp>
      <p:sp>
        <p:nvSpPr>
          <p:cNvPr id="4" name="Slide Number Placeholder 3"/>
          <p:cNvSpPr>
            <a:spLocks noGrp="1"/>
          </p:cNvSpPr>
          <p:nvPr>
            <p:ph type="sldNum" sz="quarter" idx="10"/>
          </p:nvPr>
        </p:nvSpPr>
        <p:spPr/>
        <p:txBody>
          <a:bodyPr/>
          <a:lstStyle/>
          <a:p>
            <a:fld id="{2800C925-583C-4923-A3F3-F81CAA60D218}" type="slidenum">
              <a:rPr lang="en-US" smtClean="0">
                <a:solidFill>
                  <a:prstClr val="white"/>
                </a:solidFill>
              </a:rPr>
              <a:pPr/>
              <a:t>3</a:t>
            </a:fld>
            <a:endParaRPr lang="en-US">
              <a:solidFill>
                <a:prstClr val="white"/>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pPr algn="r" rtl="0" fontAlgn="base">
              <a:spcBef>
                <a:spcPct val="0"/>
              </a:spcBef>
              <a:spcAft>
                <a:spcPct val="0"/>
              </a:spcAft>
            </a:pPr>
            <a:fld id="{F7994D8B-26E3-4824-9D66-C9F60FA5840D}" type="slidenum">
              <a:rPr lang="en-US" sz="1200" b="1">
                <a:solidFill>
                  <a:prstClr val="white"/>
                </a:solidFill>
                <a:latin typeface="Arial" pitchFamily="34" charset="0"/>
                <a:cs typeface="Times New Roman" pitchFamily="18" charset="0"/>
              </a:rPr>
              <a:pPr algn="r" rtl="0" fontAlgn="base">
                <a:spcBef>
                  <a:spcPct val="0"/>
                </a:spcBef>
                <a:spcAft>
                  <a:spcPct val="0"/>
                </a:spcAft>
              </a:pPr>
              <a:t>4</a:t>
            </a:fld>
            <a:endParaRPr lang="en-US" sz="1200" b="1" dirty="0">
              <a:solidFill>
                <a:prstClr val="white"/>
              </a:solidFill>
              <a:latin typeface="Arial" pitchFamily="34" charset="0"/>
              <a:cs typeface="Times New Roman" pitchFamily="18" charset="0"/>
            </a:endParaRPr>
          </a:p>
        </p:txBody>
      </p:sp>
      <p:sp>
        <p:nvSpPr>
          <p:cNvPr id="134147" name="Rectangle 2"/>
          <p:cNvSpPr>
            <a:spLocks noGrp="1" noRot="1" noChangeAspect="1" noChangeArrowheads="1" noTextEdit="1"/>
          </p:cNvSpPr>
          <p:nvPr>
            <p:ph type="sldImg"/>
          </p:nvPr>
        </p:nvSpPr>
        <p:spPr>
          <a:xfrm>
            <a:off x="1181100" y="698500"/>
            <a:ext cx="4648200" cy="3486150"/>
          </a:xfrm>
          <a:ln/>
        </p:spPr>
      </p:sp>
      <p:sp>
        <p:nvSpPr>
          <p:cNvPr id="245763" name="Rectangle 3"/>
          <p:cNvSpPr>
            <a:spLocks noGrp="1" noChangeArrowheads="1"/>
          </p:cNvSpPr>
          <p:nvPr>
            <p:ph type="body" idx="1"/>
          </p:nvPr>
        </p:nvSpPr>
        <p:spPr>
          <a:ln/>
        </p:spPr>
        <p:txBody>
          <a:bodyPr>
            <a:normAutofit/>
          </a:bodyPr>
          <a:lstStyle/>
          <a:p>
            <a:pPr eaLnBrk="1" hangingPunct="1">
              <a:defRPr/>
            </a:pPr>
            <a:r>
              <a:rPr lang="en-US" sz="1400" kern="0" dirty="0" smtClean="0">
                <a:latin typeface="Trebuchet MS" pitchFamily="34" charset="0"/>
              </a:rPr>
              <a:t>What are the OUTCOMES – interestingly the fill rate has been consistently half articles and half loans.  </a:t>
            </a:r>
          </a:p>
          <a:p>
            <a:pPr eaLnBrk="1" hangingPunct="1">
              <a:defRPr/>
            </a:pPr>
            <a:endParaRPr lang="en-US" sz="1400" kern="0" dirty="0" smtClean="0">
              <a:latin typeface="Trebuchet MS" pitchFamily="34" charset="0"/>
            </a:endParaRPr>
          </a:p>
          <a:p>
            <a:pPr eaLnBrk="1" hangingPunct="1">
              <a:defRPr/>
            </a:pPr>
            <a:r>
              <a:rPr lang="en-US" sz="1400" kern="0" dirty="0" smtClean="0">
                <a:latin typeface="Trebuchet MS" pitchFamily="34" charset="0"/>
              </a:rPr>
              <a:t>APRIL 2009	   ~252,000</a:t>
            </a:r>
            <a:endParaRPr lang="en-US" sz="1400"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pPr algn="r" rtl="0" fontAlgn="base">
              <a:spcBef>
                <a:spcPct val="0"/>
              </a:spcBef>
              <a:spcAft>
                <a:spcPct val="0"/>
              </a:spcAft>
            </a:pPr>
            <a:fld id="{6B3ADE4C-8F2E-416C-949E-835A3BA00A4F}" type="slidenum">
              <a:rPr lang="en-US" sz="1200" b="1">
                <a:solidFill>
                  <a:prstClr val="white"/>
                </a:solidFill>
                <a:latin typeface="Arial" pitchFamily="34" charset="0"/>
                <a:cs typeface="Times New Roman" pitchFamily="18" charset="0"/>
              </a:rPr>
              <a:pPr algn="r" rtl="0" fontAlgn="base">
                <a:spcBef>
                  <a:spcPct val="0"/>
                </a:spcBef>
                <a:spcAft>
                  <a:spcPct val="0"/>
                </a:spcAft>
              </a:pPr>
              <a:t>5</a:t>
            </a:fld>
            <a:endParaRPr lang="en-US" sz="1200" b="1" dirty="0">
              <a:solidFill>
                <a:prstClr val="white"/>
              </a:solidFill>
              <a:latin typeface="Arial" pitchFamily="34" charset="0"/>
              <a:cs typeface="Times New Roman" pitchFamily="18" charset="0"/>
            </a:endParaRPr>
          </a:p>
        </p:txBody>
      </p:sp>
      <p:sp>
        <p:nvSpPr>
          <p:cNvPr id="120835" name="Rectangle 2"/>
          <p:cNvSpPr>
            <a:spLocks noGrp="1" noRot="1" noChangeAspect="1" noChangeArrowheads="1" noTextEdit="1"/>
          </p:cNvSpPr>
          <p:nvPr>
            <p:ph type="sldImg"/>
          </p:nvPr>
        </p:nvSpPr>
        <p:spPr>
          <a:xfrm>
            <a:off x="1181100" y="698500"/>
            <a:ext cx="4648200" cy="3486150"/>
          </a:xfrm>
          <a:ln/>
        </p:spPr>
      </p:sp>
      <p:sp>
        <p:nvSpPr>
          <p:cNvPr id="120836" name="Rectangle 3"/>
          <p:cNvSpPr>
            <a:spLocks noGrp="1" noChangeArrowheads="1"/>
          </p:cNvSpPr>
          <p:nvPr>
            <p:ph type="body" idx="1"/>
          </p:nvPr>
        </p:nvSpPr>
        <p:spPr>
          <a:xfrm>
            <a:off x="381000" y="4419600"/>
            <a:ext cx="6233160" cy="4183380"/>
          </a:xfrm>
          <a:noFill/>
          <a:ln/>
        </p:spPr>
        <p:txBody>
          <a:bodyPr>
            <a:normAutofit/>
          </a:bodyPr>
          <a:lstStyle/>
          <a:p>
            <a:pPr eaLnBrk="1" hangingPunct="1"/>
            <a:r>
              <a:rPr lang="en-US" sz="1400" dirty="0" smtClean="0">
                <a:latin typeface="Arial" pitchFamily="34" charset="0"/>
              </a:rPr>
              <a:t>Another part of the Project’s strategy was to define how we would measure the turnaround time of an ILL transaction.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pPr algn="r" rtl="0" fontAlgn="base">
              <a:spcBef>
                <a:spcPct val="0"/>
              </a:spcBef>
              <a:spcAft>
                <a:spcPct val="0"/>
              </a:spcAft>
            </a:pPr>
            <a:fld id="{2EB3F6F2-85A7-4C71-96E1-51B0D5D36147}" type="slidenum">
              <a:rPr lang="en-US" b="1">
                <a:solidFill>
                  <a:prstClr val="white"/>
                </a:solidFill>
                <a:latin typeface="Arial" pitchFamily="34" charset="0"/>
                <a:cs typeface="Times New Roman" pitchFamily="18" charset="0"/>
              </a:rPr>
              <a:pPr algn="r" rtl="0" fontAlgn="base">
                <a:spcBef>
                  <a:spcPct val="0"/>
                </a:spcBef>
                <a:spcAft>
                  <a:spcPct val="0"/>
                </a:spcAft>
              </a:pPr>
              <a:t>6</a:t>
            </a:fld>
            <a:endParaRPr lang="en-US" b="1" dirty="0">
              <a:solidFill>
                <a:prstClr val="white"/>
              </a:solidFill>
              <a:latin typeface="Arial" pitchFamily="34" charset="0"/>
              <a:cs typeface="Times New Roman" pitchFamily="18" charset="0"/>
            </a:endParaRPr>
          </a:p>
        </p:txBody>
      </p:sp>
      <p:sp>
        <p:nvSpPr>
          <p:cNvPr id="121859" name="Rectangle 2"/>
          <p:cNvSpPr>
            <a:spLocks noGrp="1" noRot="1" noChangeAspect="1" noChangeArrowheads="1" noTextEdit="1"/>
          </p:cNvSpPr>
          <p:nvPr>
            <p:ph type="sldImg"/>
          </p:nvPr>
        </p:nvSpPr>
        <p:spPr>
          <a:xfrm>
            <a:off x="1181100" y="698500"/>
            <a:ext cx="4648200" cy="3486150"/>
          </a:xfrm>
          <a:ln/>
        </p:spPr>
      </p:sp>
      <p:sp>
        <p:nvSpPr>
          <p:cNvPr id="121860" name="Rectangle 3"/>
          <p:cNvSpPr>
            <a:spLocks noGrp="1" noChangeArrowheads="1"/>
          </p:cNvSpPr>
          <p:nvPr>
            <p:ph type="body" idx="1"/>
          </p:nvPr>
        </p:nvSpPr>
        <p:spPr>
          <a:xfrm>
            <a:off x="685800" y="4648200"/>
            <a:ext cx="5608320" cy="3878580"/>
          </a:xfrm>
          <a:noFill/>
          <a:ln/>
        </p:spPr>
        <p:txBody>
          <a:bodyPr/>
          <a:lstStyle/>
          <a:p>
            <a:r>
              <a:rPr lang="en-US" sz="1400" dirty="0" smtClean="0">
                <a:latin typeface="Arial" pitchFamily="34" charset="0"/>
              </a:rPr>
              <a:t>These are the IDS Project benchmarks for resource sharing</a:t>
            </a:r>
            <a:r>
              <a:rPr lang="en-US" dirty="0" smtClean="0">
                <a:latin typeface="Arial" pitchFamily="34" charset="0"/>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Slide Image Placeholder 1"/>
          <p:cNvSpPr>
            <a:spLocks noGrp="1" noRot="1" noChangeAspect="1"/>
          </p:cNvSpPr>
          <p:nvPr>
            <p:ph type="sldImg"/>
          </p:nvPr>
        </p:nvSpPr>
        <p:spPr>
          <a:xfrm>
            <a:off x="1181100" y="698500"/>
            <a:ext cx="4648200" cy="3486150"/>
          </a:xfrm>
          <a:ln/>
        </p:spPr>
      </p:sp>
      <p:sp>
        <p:nvSpPr>
          <p:cNvPr id="223234" name="Notes Placeholder 2"/>
          <p:cNvSpPr>
            <a:spLocks noGrp="1"/>
          </p:cNvSpPr>
          <p:nvPr>
            <p:ph type="body" idx="1"/>
          </p:nvPr>
        </p:nvSpPr>
        <p:spPr>
          <a:noFill/>
          <a:ln/>
        </p:spPr>
        <p:txBody>
          <a:bodyPr>
            <a:normAutofit/>
          </a:bodyPr>
          <a:lstStyle/>
          <a:p>
            <a:r>
              <a:rPr lang="en-US" sz="1400" dirty="0" smtClean="0"/>
              <a:t>TPAM provides libraries with a series of hierarchically linked charts.</a:t>
            </a:r>
          </a:p>
        </p:txBody>
      </p:sp>
      <p:sp>
        <p:nvSpPr>
          <p:cNvPr id="223235" name="Slide Number Placeholder 3"/>
          <p:cNvSpPr>
            <a:spLocks noGrp="1"/>
          </p:cNvSpPr>
          <p:nvPr>
            <p:ph type="sldNum" sz="quarter" idx="5"/>
          </p:nvPr>
        </p:nvSpPr>
        <p:spPr>
          <a:noFill/>
        </p:spPr>
        <p:txBody>
          <a:bodyPr/>
          <a:lstStyle/>
          <a:p>
            <a:pPr algn="r" rtl="0" fontAlgn="base">
              <a:spcBef>
                <a:spcPct val="0"/>
              </a:spcBef>
              <a:spcAft>
                <a:spcPct val="0"/>
              </a:spcAft>
            </a:pPr>
            <a:fld id="{6636C049-C861-4350-B8AA-C5F85C82A8F5}" type="slidenum">
              <a:rPr lang="en-US" sz="1200" b="1">
                <a:solidFill>
                  <a:prstClr val="white"/>
                </a:solidFill>
                <a:latin typeface="Garamond" pitchFamily="18" charset="0"/>
                <a:cs typeface="Times New Roman" pitchFamily="18" charset="0"/>
              </a:rPr>
              <a:pPr algn="r" rtl="0" fontAlgn="base">
                <a:spcBef>
                  <a:spcPct val="0"/>
                </a:spcBef>
                <a:spcAft>
                  <a:spcPct val="0"/>
                </a:spcAft>
              </a:pPr>
              <a:t>7</a:t>
            </a:fld>
            <a:endParaRPr lang="en-US" sz="1200" b="1" dirty="0">
              <a:solidFill>
                <a:prstClr val="white"/>
              </a:solidFill>
              <a:latin typeface="Garamond" pitchFamily="18" charset="0"/>
              <a:cs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1C5E79-0151-4026-B44D-91B74F94A334}" type="slidenum">
              <a:rPr lang="en-US" smtClean="0"/>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68D37DA-6C59-45DD-A36C-DE4F87A36924}" type="slidenum">
              <a:rPr lang="en-US" smtClean="0"/>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75" indent="0" algn="ctr">
              <a:buNone/>
              <a:defRPr>
                <a:solidFill>
                  <a:schemeClr val="tx1">
                    <a:tint val="75000"/>
                  </a:schemeClr>
                </a:solidFill>
              </a:defRPr>
            </a:lvl2pPr>
            <a:lvl3pPr marL="913750" indent="0" algn="ctr">
              <a:buNone/>
              <a:defRPr>
                <a:solidFill>
                  <a:schemeClr val="tx1">
                    <a:tint val="75000"/>
                  </a:schemeClr>
                </a:solidFill>
              </a:defRPr>
            </a:lvl3pPr>
            <a:lvl4pPr marL="1370624" indent="0" algn="ctr">
              <a:buNone/>
              <a:defRPr>
                <a:solidFill>
                  <a:schemeClr val="tx1">
                    <a:tint val="75000"/>
                  </a:schemeClr>
                </a:solidFill>
              </a:defRPr>
            </a:lvl4pPr>
            <a:lvl5pPr marL="1827499" indent="0" algn="ctr">
              <a:buNone/>
              <a:defRPr>
                <a:solidFill>
                  <a:schemeClr val="tx1">
                    <a:tint val="75000"/>
                  </a:schemeClr>
                </a:solidFill>
              </a:defRPr>
            </a:lvl5pPr>
            <a:lvl6pPr marL="2284373" indent="0" algn="ctr">
              <a:buNone/>
              <a:defRPr>
                <a:solidFill>
                  <a:schemeClr val="tx1">
                    <a:tint val="75000"/>
                  </a:schemeClr>
                </a:solidFill>
              </a:defRPr>
            </a:lvl6pPr>
            <a:lvl7pPr marL="2741248" indent="0" algn="ctr">
              <a:buNone/>
              <a:defRPr>
                <a:solidFill>
                  <a:schemeClr val="tx1">
                    <a:tint val="75000"/>
                  </a:schemeClr>
                </a:solidFill>
              </a:defRPr>
            </a:lvl7pPr>
            <a:lvl8pPr marL="3198122" indent="0" algn="ctr">
              <a:buNone/>
              <a:defRPr>
                <a:solidFill>
                  <a:schemeClr val="tx1">
                    <a:tint val="75000"/>
                  </a:schemeClr>
                </a:solidFill>
              </a:defRPr>
            </a:lvl8pPr>
            <a:lvl9pPr marL="36549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DAC97F-9C34-4139-B63A-4B3D84B96E18}" type="datetimeFigureOut">
              <a:rPr lang="en-US" smtClean="0"/>
              <a:pPr/>
              <a:t>7/29/2010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879E7-FD4A-44BE-841D-3B31793D0F77}" type="slidenum">
              <a:rPr lang="en-US" smtClean="0"/>
              <a:pPr/>
              <a:t>‹#›</a:t>
            </a:fld>
            <a:endParaRPr 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AC97F-9C34-4139-B63A-4B3D84B96E18}" type="datetimeFigureOut">
              <a:rPr lang="en-US" smtClean="0"/>
              <a:pPr/>
              <a:t>7/29/2010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879E7-FD4A-44BE-841D-3B31793D0F77}" type="slidenum">
              <a:rPr lang="en-US" smtClean="0"/>
              <a:pPr/>
              <a:t>‹#›</a:t>
            </a:fld>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AC97F-9C34-4139-B63A-4B3D84B96E18}" type="datetimeFigureOut">
              <a:rPr lang="en-US" smtClean="0"/>
              <a:pPr/>
              <a:t>7/29/2010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879E7-FD4A-44BE-841D-3B31793D0F77}" type="slidenum">
              <a:rPr lang="en-US" smtClean="0"/>
              <a:pPr/>
              <a:t>‹#›</a:t>
            </a:fld>
            <a:endParaRPr lang="en-US"/>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4"/>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4"/>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4"/>
            <a:ext cx="1905000" cy="457200"/>
          </a:xfrm>
        </p:spPr>
        <p:txBody>
          <a:bodyPr/>
          <a:lstStyle>
            <a:lvl1pPr>
              <a:defRPr/>
            </a:lvl1pPr>
          </a:lstStyle>
          <a:p>
            <a:fld id="{F880AA0B-39ED-465A-B78D-44170B84E930}" type="slidenum">
              <a:rPr lang="en-US"/>
              <a:pPr/>
              <a:t>‹#›</a:t>
            </a:fld>
            <a:endParaRPr lang="en-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4099" indent="0" algn="ctr">
              <a:buNone/>
              <a:defRPr/>
            </a:lvl2pPr>
            <a:lvl3pPr marL="908194" indent="0" algn="ctr">
              <a:buNone/>
              <a:defRPr/>
            </a:lvl3pPr>
            <a:lvl4pPr marL="1362290" indent="0" algn="ctr">
              <a:buNone/>
              <a:defRPr/>
            </a:lvl4pPr>
            <a:lvl5pPr marL="1816383" indent="0" algn="ctr">
              <a:buNone/>
              <a:defRPr/>
            </a:lvl5pPr>
            <a:lvl6pPr marL="2270483" indent="0" algn="ctr">
              <a:buNone/>
              <a:defRPr/>
            </a:lvl6pPr>
            <a:lvl7pPr marL="2724580" indent="0" algn="ctr">
              <a:buNone/>
              <a:defRPr/>
            </a:lvl7pPr>
            <a:lvl8pPr marL="3178672" indent="0" algn="ctr">
              <a:buNone/>
              <a:defRPr/>
            </a:lvl8pPr>
            <a:lvl9pPr marL="363275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fontAlgn="base">
              <a:spcAft>
                <a:spcPct val="0"/>
              </a:spcAft>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Aft>
                <a:spcPct val="0"/>
              </a:spcAft>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Aft>
                <a:spcPct val="0"/>
              </a:spcAft>
              <a:defRPr/>
            </a:pPr>
            <a:fld id="{E9A0B6CE-1FD1-47F1-BC9C-9A5B7C2EDAA9}" type="slidenum">
              <a:rPr lang="en-US">
                <a:solidFill>
                  <a:srgbClr val="000000"/>
                </a:solidFill>
              </a:rPr>
              <a:pPr fontAlgn="base">
                <a:spcAft>
                  <a:spcPct val="0"/>
                </a:spcAft>
                <a:defRPr/>
              </a:pPr>
              <a:t>‹#›</a:t>
            </a:fld>
            <a:endParaRPr lang="en-US" dirty="0">
              <a:solidFill>
                <a:srgbClr val="000000"/>
              </a:solidFill>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fontAlgn="base">
              <a:spcAft>
                <a:spcPct val="0"/>
              </a:spcAft>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Aft>
                <a:spcPct val="0"/>
              </a:spcAft>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Aft>
                <a:spcPct val="0"/>
              </a:spcAft>
              <a:defRPr/>
            </a:pPr>
            <a:fld id="{E3FA3989-3093-47BA-9CD5-9CB0DCB6FC16}" type="slidenum">
              <a:rPr lang="en-US">
                <a:solidFill>
                  <a:srgbClr val="000000"/>
                </a:solidFill>
              </a:rPr>
              <a:pPr fontAlgn="base">
                <a:spcAft>
                  <a:spcPct val="0"/>
                </a:spcAft>
                <a:defRPr/>
              </a:pPr>
              <a:t>‹#›</a:t>
            </a:fld>
            <a:endParaRPr lang="en-US" dirty="0">
              <a:solidFill>
                <a:srgbClr val="000000"/>
              </a:solidFill>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4099" indent="0">
              <a:buNone/>
              <a:defRPr sz="1800"/>
            </a:lvl2pPr>
            <a:lvl3pPr marL="908194" indent="0">
              <a:buNone/>
              <a:defRPr sz="1600"/>
            </a:lvl3pPr>
            <a:lvl4pPr marL="1362290" indent="0">
              <a:buNone/>
              <a:defRPr sz="1400"/>
            </a:lvl4pPr>
            <a:lvl5pPr marL="1816383" indent="0">
              <a:buNone/>
              <a:defRPr sz="1400"/>
            </a:lvl5pPr>
            <a:lvl6pPr marL="2270483" indent="0">
              <a:buNone/>
              <a:defRPr sz="1400"/>
            </a:lvl6pPr>
            <a:lvl7pPr marL="2724580" indent="0">
              <a:buNone/>
              <a:defRPr sz="1400"/>
            </a:lvl7pPr>
            <a:lvl8pPr marL="3178672" indent="0">
              <a:buNone/>
              <a:defRPr sz="1400"/>
            </a:lvl8pPr>
            <a:lvl9pPr marL="363275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fontAlgn="base">
              <a:spcAft>
                <a:spcPct val="0"/>
              </a:spcAft>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Aft>
                <a:spcPct val="0"/>
              </a:spcAft>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Aft>
                <a:spcPct val="0"/>
              </a:spcAft>
              <a:defRPr/>
            </a:pPr>
            <a:fld id="{2A109B58-1D0B-4603-9F13-321071689E8A}" type="slidenum">
              <a:rPr lang="en-US">
                <a:solidFill>
                  <a:srgbClr val="000000"/>
                </a:solidFill>
              </a:rPr>
              <a:pPr fontAlgn="base">
                <a:spcAft>
                  <a:spcPct val="0"/>
                </a:spcAft>
                <a:defRPr/>
              </a:pPr>
              <a:t>‹#›</a:t>
            </a:fld>
            <a:endParaRPr lang="en-US" dirty="0">
              <a:solidFill>
                <a:srgbClr val="000000"/>
              </a:solidFill>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6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6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fontAlgn="base">
              <a:spcAft>
                <a:spcPct val="0"/>
              </a:spcAft>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fontAlgn="base">
              <a:spcAft>
                <a:spcPct val="0"/>
              </a:spcAft>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Aft>
                <a:spcPct val="0"/>
              </a:spcAft>
              <a:defRPr/>
            </a:pPr>
            <a:fld id="{6B977910-1DDB-49CE-8E5F-D8381D8782C4}" type="slidenum">
              <a:rPr lang="en-US">
                <a:solidFill>
                  <a:srgbClr val="000000"/>
                </a:solidFill>
              </a:rPr>
              <a:pPr fontAlgn="base">
                <a:spcAft>
                  <a:spcPct val="0"/>
                </a:spcAft>
                <a:defRPr/>
              </a:pPr>
              <a:t>‹#›</a:t>
            </a:fld>
            <a:endParaRPr lang="en-US" dirty="0">
              <a:solidFill>
                <a:srgbClr val="000000"/>
              </a:solidFill>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099" indent="0">
              <a:buNone/>
              <a:defRPr sz="2000" b="1"/>
            </a:lvl2pPr>
            <a:lvl3pPr marL="908194" indent="0">
              <a:buNone/>
              <a:defRPr sz="1800" b="1"/>
            </a:lvl3pPr>
            <a:lvl4pPr marL="1362290" indent="0">
              <a:buNone/>
              <a:defRPr sz="1600" b="1"/>
            </a:lvl4pPr>
            <a:lvl5pPr marL="1816383" indent="0">
              <a:buNone/>
              <a:defRPr sz="1600" b="1"/>
            </a:lvl5pPr>
            <a:lvl6pPr marL="2270483" indent="0">
              <a:buNone/>
              <a:defRPr sz="1600" b="1"/>
            </a:lvl6pPr>
            <a:lvl7pPr marL="2724580" indent="0">
              <a:buNone/>
              <a:defRPr sz="1600" b="1"/>
            </a:lvl7pPr>
            <a:lvl8pPr marL="3178672" indent="0">
              <a:buNone/>
              <a:defRPr sz="1600" b="1"/>
            </a:lvl8pPr>
            <a:lvl9pPr marL="36327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8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4099" indent="0">
              <a:buNone/>
              <a:defRPr sz="2000" b="1"/>
            </a:lvl2pPr>
            <a:lvl3pPr marL="908194" indent="0">
              <a:buNone/>
              <a:defRPr sz="1800" b="1"/>
            </a:lvl3pPr>
            <a:lvl4pPr marL="1362290" indent="0">
              <a:buNone/>
              <a:defRPr sz="1600" b="1"/>
            </a:lvl4pPr>
            <a:lvl5pPr marL="1816383" indent="0">
              <a:buNone/>
              <a:defRPr sz="1600" b="1"/>
            </a:lvl5pPr>
            <a:lvl6pPr marL="2270483" indent="0">
              <a:buNone/>
              <a:defRPr sz="1600" b="1"/>
            </a:lvl6pPr>
            <a:lvl7pPr marL="2724580" indent="0">
              <a:buNone/>
              <a:defRPr sz="1600" b="1"/>
            </a:lvl7pPr>
            <a:lvl8pPr marL="3178672" indent="0">
              <a:buNone/>
              <a:defRPr sz="1600" b="1"/>
            </a:lvl8pPr>
            <a:lvl9pPr marL="36327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8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fontAlgn="base">
              <a:spcAft>
                <a:spcPct val="0"/>
              </a:spcAft>
              <a:defRPr/>
            </a:pPr>
            <a:endParaRPr lang="en-US" dirty="0">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fontAlgn="base">
              <a:spcAft>
                <a:spcPct val="0"/>
              </a:spcAft>
              <a:defRPr/>
            </a:pPr>
            <a:endParaRPr 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fontAlgn="base">
              <a:spcAft>
                <a:spcPct val="0"/>
              </a:spcAft>
              <a:defRPr/>
            </a:pPr>
            <a:fld id="{767F072C-84EF-40F6-9A62-6E4D979361C1}" type="slidenum">
              <a:rPr lang="en-US">
                <a:solidFill>
                  <a:srgbClr val="000000"/>
                </a:solidFill>
              </a:rPr>
              <a:pPr fontAlgn="base">
                <a:spcAft>
                  <a:spcPct val="0"/>
                </a:spcAft>
                <a:defRPr/>
              </a:pPr>
              <a:t>‹#›</a:t>
            </a:fld>
            <a:endParaRPr lang="en-US" dirty="0">
              <a:solidFill>
                <a:srgbClr val="000000"/>
              </a:solidFill>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fontAlgn="base">
              <a:spcAft>
                <a:spcPct val="0"/>
              </a:spcAft>
              <a:defRPr/>
            </a:pPr>
            <a:endParaRPr lang="en-US" dirty="0">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fontAlgn="base">
              <a:spcAft>
                <a:spcPct val="0"/>
              </a:spcAft>
              <a:defRPr/>
            </a:pPr>
            <a:endParaRPr lang="en-US" dirty="0">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fontAlgn="base">
              <a:spcAft>
                <a:spcPct val="0"/>
              </a:spcAft>
              <a:defRPr/>
            </a:pPr>
            <a:fld id="{46595C16-B71B-4E93-BE2E-0BC072D3E048}" type="slidenum">
              <a:rPr lang="en-US">
                <a:solidFill>
                  <a:srgbClr val="000000"/>
                </a:solidFill>
              </a:rPr>
              <a:pPr fontAlgn="base">
                <a:spcAft>
                  <a:spcPct val="0"/>
                </a:spcAft>
                <a:defRPr/>
              </a:pPr>
              <a:t>‹#›</a:t>
            </a:fld>
            <a:endParaRPr lang="en-US" dirty="0">
              <a:solidFill>
                <a:srgbClr val="000000"/>
              </a:solidFill>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fontAlgn="base">
              <a:spcAft>
                <a:spcPct val="0"/>
              </a:spcAft>
              <a:defRPr/>
            </a:pPr>
            <a:endParaRPr lang="en-US" dirty="0">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fontAlgn="base">
              <a:spcAft>
                <a:spcPct val="0"/>
              </a:spcAft>
              <a:defRPr/>
            </a:pPr>
            <a:endParaRPr lang="en-US" dirty="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fontAlgn="base">
              <a:spcAft>
                <a:spcPct val="0"/>
              </a:spcAft>
              <a:defRPr/>
            </a:pPr>
            <a:fld id="{622C5E51-3621-41D2-8FA4-9142A115DC6B}" type="slidenum">
              <a:rPr lang="en-US">
                <a:solidFill>
                  <a:srgbClr val="000000"/>
                </a:solidFill>
              </a:rPr>
              <a:pPr fontAlgn="base">
                <a:spcAft>
                  <a:spcPct val="0"/>
                </a:spcAft>
                <a:defRPr/>
              </a:pPr>
              <a:t>‹#›</a:t>
            </a:fld>
            <a:endParaRPr lang="en-US" dirty="0">
              <a:solidFill>
                <a:srgbClr val="000000"/>
              </a:solidFill>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AC97F-9C34-4139-B63A-4B3D84B96E18}" type="datetimeFigureOut">
              <a:rPr lang="en-US" smtClean="0"/>
              <a:pPr/>
              <a:t>7/29/2010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879E7-FD4A-44BE-841D-3B31793D0F77}" type="slidenum">
              <a:rPr lang="en-US" smtClean="0"/>
              <a:pPr/>
              <a:t>‹#›</a:t>
            </a:fld>
            <a:endParaRPr lang="en-US"/>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6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7"/>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69" y="1435168"/>
            <a:ext cx="3008313" cy="4691063"/>
          </a:xfrm>
        </p:spPr>
        <p:txBody>
          <a:bodyPr/>
          <a:lstStyle>
            <a:lvl1pPr marL="0" indent="0">
              <a:buNone/>
              <a:defRPr sz="1400"/>
            </a:lvl1pPr>
            <a:lvl2pPr marL="454099" indent="0">
              <a:buNone/>
              <a:defRPr sz="1200"/>
            </a:lvl2pPr>
            <a:lvl3pPr marL="908194" indent="0">
              <a:buNone/>
              <a:defRPr sz="1000"/>
            </a:lvl3pPr>
            <a:lvl4pPr marL="1362290" indent="0">
              <a:buNone/>
              <a:defRPr sz="900"/>
            </a:lvl4pPr>
            <a:lvl5pPr marL="1816383" indent="0">
              <a:buNone/>
              <a:defRPr sz="900"/>
            </a:lvl5pPr>
            <a:lvl6pPr marL="2270483" indent="0">
              <a:buNone/>
              <a:defRPr sz="900"/>
            </a:lvl6pPr>
            <a:lvl7pPr marL="2724580" indent="0">
              <a:buNone/>
              <a:defRPr sz="900"/>
            </a:lvl7pPr>
            <a:lvl8pPr marL="3178672" indent="0">
              <a:buNone/>
              <a:defRPr sz="900"/>
            </a:lvl8pPr>
            <a:lvl9pPr marL="363275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fontAlgn="base">
              <a:spcAft>
                <a:spcPct val="0"/>
              </a:spcAft>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fontAlgn="base">
              <a:spcAft>
                <a:spcPct val="0"/>
              </a:spcAft>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Aft>
                <a:spcPct val="0"/>
              </a:spcAft>
              <a:defRPr/>
            </a:pPr>
            <a:fld id="{0C7C6C89-E123-4B6A-8981-78F08F060C30}" type="slidenum">
              <a:rPr lang="en-US">
                <a:solidFill>
                  <a:srgbClr val="000000"/>
                </a:solidFill>
              </a:rPr>
              <a:pPr fontAlgn="base">
                <a:spcAft>
                  <a:spcPct val="0"/>
                </a:spcAft>
                <a:defRPr/>
              </a:pPr>
              <a:t>‹#›</a:t>
            </a:fld>
            <a:endParaRPr lang="en-US" dirty="0">
              <a:solidFill>
                <a:srgbClr val="000000"/>
              </a:solidFill>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099" indent="0">
              <a:buNone/>
              <a:defRPr sz="2800"/>
            </a:lvl2pPr>
            <a:lvl3pPr marL="908194" indent="0">
              <a:buNone/>
              <a:defRPr sz="2400"/>
            </a:lvl3pPr>
            <a:lvl4pPr marL="1362290" indent="0">
              <a:buNone/>
              <a:defRPr sz="2000"/>
            </a:lvl4pPr>
            <a:lvl5pPr marL="1816383" indent="0">
              <a:buNone/>
              <a:defRPr sz="2000"/>
            </a:lvl5pPr>
            <a:lvl6pPr marL="2270483" indent="0">
              <a:buNone/>
              <a:defRPr sz="2000"/>
            </a:lvl6pPr>
            <a:lvl7pPr marL="2724580" indent="0">
              <a:buNone/>
              <a:defRPr sz="2000"/>
            </a:lvl7pPr>
            <a:lvl8pPr marL="3178672" indent="0">
              <a:buNone/>
              <a:defRPr sz="2000"/>
            </a:lvl8pPr>
            <a:lvl9pPr marL="3632751"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4099" indent="0">
              <a:buNone/>
              <a:defRPr sz="1200"/>
            </a:lvl2pPr>
            <a:lvl3pPr marL="908194" indent="0">
              <a:buNone/>
              <a:defRPr sz="1000"/>
            </a:lvl3pPr>
            <a:lvl4pPr marL="1362290" indent="0">
              <a:buNone/>
              <a:defRPr sz="900"/>
            </a:lvl4pPr>
            <a:lvl5pPr marL="1816383" indent="0">
              <a:buNone/>
              <a:defRPr sz="900"/>
            </a:lvl5pPr>
            <a:lvl6pPr marL="2270483" indent="0">
              <a:buNone/>
              <a:defRPr sz="900"/>
            </a:lvl6pPr>
            <a:lvl7pPr marL="2724580" indent="0">
              <a:buNone/>
              <a:defRPr sz="900"/>
            </a:lvl7pPr>
            <a:lvl8pPr marL="3178672" indent="0">
              <a:buNone/>
              <a:defRPr sz="900"/>
            </a:lvl8pPr>
            <a:lvl9pPr marL="363275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fontAlgn="base">
              <a:spcAft>
                <a:spcPct val="0"/>
              </a:spcAft>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fontAlgn="base">
              <a:spcAft>
                <a:spcPct val="0"/>
              </a:spcAft>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fontAlgn="base">
              <a:spcAft>
                <a:spcPct val="0"/>
              </a:spcAft>
              <a:defRPr/>
            </a:pPr>
            <a:fld id="{7F711C41-692C-471E-A679-48AFD213E7DE}" type="slidenum">
              <a:rPr lang="en-US">
                <a:solidFill>
                  <a:srgbClr val="000000"/>
                </a:solidFill>
              </a:rPr>
              <a:pPr fontAlgn="base">
                <a:spcAft>
                  <a:spcPct val="0"/>
                </a:spcAft>
                <a:defRPr/>
              </a:pPr>
              <a:t>‹#›</a:t>
            </a:fld>
            <a:endParaRPr lang="en-US" dirty="0">
              <a:solidFill>
                <a:srgbClr val="000000"/>
              </a:solidFill>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fontAlgn="base">
              <a:spcAft>
                <a:spcPct val="0"/>
              </a:spcAft>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Aft>
                <a:spcPct val="0"/>
              </a:spcAft>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Aft>
                <a:spcPct val="0"/>
              </a:spcAft>
              <a:defRPr/>
            </a:pPr>
            <a:fld id="{AD9C7F3E-13C9-4B42-9C45-FA24B6E2CC62}" type="slidenum">
              <a:rPr lang="en-US">
                <a:solidFill>
                  <a:srgbClr val="000000"/>
                </a:solidFill>
              </a:rPr>
              <a:pPr fontAlgn="base">
                <a:spcAft>
                  <a:spcPct val="0"/>
                </a:spcAft>
                <a:defRPr/>
              </a:pPr>
              <a:t>‹#›</a:t>
            </a:fld>
            <a:endParaRPr lang="en-US" dirty="0">
              <a:solidFill>
                <a:srgbClr val="000000"/>
              </a:solidFill>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fontAlgn="base">
              <a:spcAft>
                <a:spcPct val="0"/>
              </a:spcAft>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fontAlgn="base">
              <a:spcAft>
                <a:spcPct val="0"/>
              </a:spcAft>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fontAlgn="base">
              <a:spcAft>
                <a:spcPct val="0"/>
              </a:spcAft>
              <a:defRPr/>
            </a:pPr>
            <a:fld id="{FCC3F027-47FB-4D66-90BD-9660EC960A4E}" type="slidenum">
              <a:rPr lang="en-US">
                <a:solidFill>
                  <a:srgbClr val="000000"/>
                </a:solidFill>
              </a:rPr>
              <a:pPr fontAlgn="base">
                <a:spcAft>
                  <a:spcPct val="0"/>
                </a:spcAft>
                <a:defRPr/>
              </a:pPr>
              <a:t>‹#›</a:t>
            </a:fld>
            <a:endParaRPr lang="en-US" dirty="0">
              <a:solidFill>
                <a:srgbClr val="000000"/>
              </a:solidFill>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06"/>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7010400" y="0"/>
            <a:ext cx="2133600" cy="381000"/>
          </a:xfrm>
        </p:spPr>
        <p:txBody>
          <a:bodyPr/>
          <a:lstStyle>
            <a:lvl1pPr>
              <a:defRPr/>
            </a:lvl1pPr>
          </a:lstStyle>
          <a:p>
            <a:pPr fontAlgn="base">
              <a:spcAft>
                <a:spcPct val="0"/>
              </a:spcAft>
              <a:defRPr/>
            </a:pPr>
            <a:fld id="{439D97E0-9C82-48D3-973D-CBC6E2BD96F8}" type="slidenum">
              <a:rPr lang="en-US">
                <a:solidFill>
                  <a:srgbClr val="000000"/>
                </a:solidFill>
              </a:rPr>
              <a:pPr fontAlgn="base">
                <a:spcAft>
                  <a:spcPct val="0"/>
                </a:spcAft>
                <a:defRPr/>
              </a:pPr>
              <a:t>‹#›</a:t>
            </a:fld>
            <a:endParaRPr lang="en-US" dirty="0">
              <a:solidFill>
                <a:srgbClr val="000000"/>
              </a:solidFill>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3143" y="2048463"/>
            <a:ext cx="7402286" cy="141342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06286" y="3736564"/>
            <a:ext cx="6096000" cy="1685117"/>
          </a:xfrm>
        </p:spPr>
        <p:txBody>
          <a:bodyPr/>
          <a:lstStyle>
            <a:lvl1pPr marL="0" indent="0" algn="ctr">
              <a:buNone/>
              <a:defRPr/>
            </a:lvl1pPr>
            <a:lvl2pPr marL="433421" indent="0" algn="ctr">
              <a:buNone/>
              <a:defRPr/>
            </a:lvl2pPr>
            <a:lvl3pPr marL="866841" indent="0" algn="ctr">
              <a:buNone/>
              <a:defRPr/>
            </a:lvl3pPr>
            <a:lvl4pPr marL="1300246" indent="0" algn="ctr">
              <a:buNone/>
              <a:defRPr/>
            </a:lvl4pPr>
            <a:lvl5pPr marL="1733658" indent="0" algn="ctr">
              <a:buNone/>
              <a:defRPr/>
            </a:lvl5pPr>
            <a:lvl6pPr marL="2167066" indent="0" algn="ctr">
              <a:buNone/>
              <a:defRPr/>
            </a:lvl6pPr>
            <a:lvl7pPr marL="2600480" indent="0" algn="ctr">
              <a:buNone/>
              <a:defRPr/>
            </a:lvl7pPr>
            <a:lvl8pPr marL="3033892" indent="0" algn="ctr">
              <a:buNone/>
              <a:defRPr/>
            </a:lvl8pPr>
            <a:lvl9pPr marL="34673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fontAlgn="base">
              <a:spcAft>
                <a:spcPct val="0"/>
              </a:spcAft>
              <a:defRPr/>
            </a:pPr>
            <a:endParaRPr lang="en-US" dirty="0"/>
          </a:p>
        </p:txBody>
      </p:sp>
      <p:sp>
        <p:nvSpPr>
          <p:cNvPr id="5" name="Rectangle 5"/>
          <p:cNvSpPr>
            <a:spLocks noGrp="1" noChangeArrowheads="1"/>
          </p:cNvSpPr>
          <p:nvPr>
            <p:ph type="ftr" sz="quarter" idx="11"/>
          </p:nvPr>
        </p:nvSpPr>
        <p:spPr/>
        <p:txBody>
          <a:bodyPr/>
          <a:lstStyle>
            <a:lvl1pPr>
              <a:defRPr/>
            </a:lvl1pPr>
          </a:lstStyle>
          <a:p>
            <a:pPr fontAlgn="base">
              <a:spcAft>
                <a:spcPct val="0"/>
              </a:spcAft>
              <a:defRPr/>
            </a:pPr>
            <a:endParaRPr lang="en-US" dirty="0"/>
          </a:p>
        </p:txBody>
      </p:sp>
      <p:sp>
        <p:nvSpPr>
          <p:cNvPr id="6" name="Rectangle 6"/>
          <p:cNvSpPr>
            <a:spLocks noGrp="1" noChangeArrowheads="1"/>
          </p:cNvSpPr>
          <p:nvPr>
            <p:ph type="sldNum" sz="quarter" idx="12"/>
          </p:nvPr>
        </p:nvSpPr>
        <p:spPr/>
        <p:txBody>
          <a:bodyPr/>
          <a:lstStyle>
            <a:lvl1pPr>
              <a:defRPr/>
            </a:lvl1pPr>
          </a:lstStyle>
          <a:p>
            <a:pPr fontAlgn="base">
              <a:spcAft>
                <a:spcPct val="0"/>
              </a:spcAft>
              <a:defRPr/>
            </a:pPr>
            <a:fld id="{89ACF398-9DC9-408F-9E3F-6B2B8D53BB3A}" type="slidenum">
              <a:rPr lang="en-US"/>
              <a:pPr fontAlgn="base">
                <a:spcAft>
                  <a:spcPct val="0"/>
                </a:spcAft>
                <a:defRPr/>
              </a:pPr>
              <a:t>‹#›</a:t>
            </a:fld>
            <a:endParaRPr lang="en-US" dirty="0"/>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fontAlgn="base">
              <a:spcAft>
                <a:spcPct val="0"/>
              </a:spcAft>
              <a:defRPr/>
            </a:pPr>
            <a:endParaRPr lang="en-US" dirty="0"/>
          </a:p>
        </p:txBody>
      </p:sp>
      <p:sp>
        <p:nvSpPr>
          <p:cNvPr id="5" name="Rectangle 5"/>
          <p:cNvSpPr>
            <a:spLocks noGrp="1" noChangeArrowheads="1"/>
          </p:cNvSpPr>
          <p:nvPr>
            <p:ph type="ftr" sz="quarter" idx="11"/>
          </p:nvPr>
        </p:nvSpPr>
        <p:spPr/>
        <p:txBody>
          <a:bodyPr/>
          <a:lstStyle>
            <a:lvl1pPr>
              <a:defRPr/>
            </a:lvl1pPr>
          </a:lstStyle>
          <a:p>
            <a:pPr fontAlgn="base">
              <a:spcAft>
                <a:spcPct val="0"/>
              </a:spcAft>
              <a:defRPr/>
            </a:pPr>
            <a:endParaRPr lang="en-US" dirty="0"/>
          </a:p>
        </p:txBody>
      </p:sp>
      <p:sp>
        <p:nvSpPr>
          <p:cNvPr id="6" name="Rectangle 6"/>
          <p:cNvSpPr>
            <a:spLocks noGrp="1" noChangeArrowheads="1"/>
          </p:cNvSpPr>
          <p:nvPr>
            <p:ph type="sldNum" sz="quarter" idx="12"/>
          </p:nvPr>
        </p:nvSpPr>
        <p:spPr/>
        <p:txBody>
          <a:bodyPr/>
          <a:lstStyle>
            <a:lvl1pPr>
              <a:defRPr/>
            </a:lvl1pPr>
          </a:lstStyle>
          <a:p>
            <a:pPr fontAlgn="base">
              <a:spcAft>
                <a:spcPct val="0"/>
              </a:spcAft>
              <a:defRPr/>
            </a:pPr>
            <a:fld id="{2EB7EF9C-AB42-4647-8F95-C52F00ABFF1C}" type="slidenum">
              <a:rPr lang="en-US"/>
              <a:pPr fontAlgn="base">
                <a:spcAft>
                  <a:spcPct val="0"/>
                </a:spcAft>
                <a:defRPr/>
              </a:pPr>
              <a:t>‹#›</a:t>
            </a:fld>
            <a:endParaRPr lang="en-US" dirty="0"/>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917" y="4237300"/>
            <a:ext cx="7402286" cy="1309629"/>
          </a:xfrm>
        </p:spPr>
        <p:txBody>
          <a:bodyPr anchor="t"/>
          <a:lstStyle>
            <a:lvl1pPr algn="l">
              <a:defRPr sz="3800" b="1" cap="all"/>
            </a:lvl1pPr>
          </a:lstStyle>
          <a:p>
            <a:r>
              <a:rPr lang="en-US" smtClean="0"/>
              <a:t>Click to edit Master title style</a:t>
            </a:r>
            <a:endParaRPr lang="en-US"/>
          </a:p>
        </p:txBody>
      </p:sp>
      <p:sp>
        <p:nvSpPr>
          <p:cNvPr id="3" name="Text Placeholder 2"/>
          <p:cNvSpPr>
            <a:spLocks noGrp="1"/>
          </p:cNvSpPr>
          <p:nvPr>
            <p:ph type="body" idx="1"/>
          </p:nvPr>
        </p:nvSpPr>
        <p:spPr>
          <a:xfrm>
            <a:off x="687917" y="2794864"/>
            <a:ext cx="7402286" cy="1442423"/>
          </a:xfrm>
        </p:spPr>
        <p:txBody>
          <a:bodyPr anchor="b"/>
          <a:lstStyle>
            <a:lvl1pPr marL="0" indent="0">
              <a:buNone/>
              <a:defRPr sz="1900"/>
            </a:lvl1pPr>
            <a:lvl2pPr marL="433421" indent="0">
              <a:buNone/>
              <a:defRPr sz="1700"/>
            </a:lvl2pPr>
            <a:lvl3pPr marL="866841" indent="0">
              <a:buNone/>
              <a:defRPr sz="1500"/>
            </a:lvl3pPr>
            <a:lvl4pPr marL="1300246" indent="0">
              <a:buNone/>
              <a:defRPr sz="1300"/>
            </a:lvl4pPr>
            <a:lvl5pPr marL="1733658" indent="0">
              <a:buNone/>
              <a:defRPr sz="1300"/>
            </a:lvl5pPr>
            <a:lvl6pPr marL="2167066" indent="0">
              <a:buNone/>
              <a:defRPr sz="1300"/>
            </a:lvl6pPr>
            <a:lvl7pPr marL="2600480" indent="0">
              <a:buNone/>
              <a:defRPr sz="1300"/>
            </a:lvl7pPr>
            <a:lvl8pPr marL="3033892" indent="0">
              <a:buNone/>
              <a:defRPr sz="1300"/>
            </a:lvl8pPr>
            <a:lvl9pPr marL="3467300"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fontAlgn="base">
              <a:spcAft>
                <a:spcPct val="0"/>
              </a:spcAft>
              <a:defRPr/>
            </a:pPr>
            <a:endParaRPr lang="en-US" dirty="0"/>
          </a:p>
        </p:txBody>
      </p:sp>
      <p:sp>
        <p:nvSpPr>
          <p:cNvPr id="5" name="Rectangle 5"/>
          <p:cNvSpPr>
            <a:spLocks noGrp="1" noChangeArrowheads="1"/>
          </p:cNvSpPr>
          <p:nvPr>
            <p:ph type="ftr" sz="quarter" idx="11"/>
          </p:nvPr>
        </p:nvSpPr>
        <p:spPr/>
        <p:txBody>
          <a:bodyPr/>
          <a:lstStyle>
            <a:lvl1pPr>
              <a:defRPr/>
            </a:lvl1pPr>
          </a:lstStyle>
          <a:p>
            <a:pPr fontAlgn="base">
              <a:spcAft>
                <a:spcPct val="0"/>
              </a:spcAft>
              <a:defRPr/>
            </a:pPr>
            <a:endParaRPr lang="en-US" dirty="0"/>
          </a:p>
        </p:txBody>
      </p:sp>
      <p:sp>
        <p:nvSpPr>
          <p:cNvPr id="6" name="Rectangle 6"/>
          <p:cNvSpPr>
            <a:spLocks noGrp="1" noChangeArrowheads="1"/>
          </p:cNvSpPr>
          <p:nvPr>
            <p:ph type="sldNum" sz="quarter" idx="12"/>
          </p:nvPr>
        </p:nvSpPr>
        <p:spPr/>
        <p:txBody>
          <a:bodyPr/>
          <a:lstStyle>
            <a:lvl1pPr>
              <a:defRPr/>
            </a:lvl1pPr>
          </a:lstStyle>
          <a:p>
            <a:pPr fontAlgn="base">
              <a:spcAft>
                <a:spcPct val="0"/>
              </a:spcAft>
              <a:defRPr/>
            </a:pPr>
            <a:fld id="{4F37E98E-61EF-4574-9034-30E8A5A74232}" type="slidenum">
              <a:rPr lang="en-US"/>
              <a:pPr fontAlgn="base">
                <a:spcAft>
                  <a:spcPct val="0"/>
                </a:spcAft>
                <a:defRPr/>
              </a:pPr>
              <a:t>‹#›</a:t>
            </a:fld>
            <a:endParaRPr lang="en-US"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875" indent="0">
              <a:buNone/>
              <a:defRPr sz="1800">
                <a:solidFill>
                  <a:schemeClr val="tx1">
                    <a:tint val="75000"/>
                  </a:schemeClr>
                </a:solidFill>
              </a:defRPr>
            </a:lvl2pPr>
            <a:lvl3pPr marL="913750" indent="0">
              <a:buNone/>
              <a:defRPr sz="1600">
                <a:solidFill>
                  <a:schemeClr val="tx1">
                    <a:tint val="75000"/>
                  </a:schemeClr>
                </a:solidFill>
              </a:defRPr>
            </a:lvl3pPr>
            <a:lvl4pPr marL="1370624" indent="0">
              <a:buNone/>
              <a:defRPr sz="1400">
                <a:solidFill>
                  <a:schemeClr val="tx1">
                    <a:tint val="75000"/>
                  </a:schemeClr>
                </a:solidFill>
              </a:defRPr>
            </a:lvl4pPr>
            <a:lvl5pPr marL="1827499" indent="0">
              <a:buNone/>
              <a:defRPr sz="1400">
                <a:solidFill>
                  <a:schemeClr val="tx1">
                    <a:tint val="75000"/>
                  </a:schemeClr>
                </a:solidFill>
              </a:defRPr>
            </a:lvl5pPr>
            <a:lvl6pPr marL="2284373" indent="0">
              <a:buNone/>
              <a:defRPr sz="1400">
                <a:solidFill>
                  <a:schemeClr val="tx1">
                    <a:tint val="75000"/>
                  </a:schemeClr>
                </a:solidFill>
              </a:defRPr>
            </a:lvl6pPr>
            <a:lvl7pPr marL="2741248" indent="0">
              <a:buNone/>
              <a:defRPr sz="1400">
                <a:solidFill>
                  <a:schemeClr val="tx1">
                    <a:tint val="75000"/>
                  </a:schemeClr>
                </a:solidFill>
              </a:defRPr>
            </a:lvl7pPr>
            <a:lvl8pPr marL="3198122" indent="0">
              <a:buNone/>
              <a:defRPr sz="1400">
                <a:solidFill>
                  <a:schemeClr val="tx1">
                    <a:tint val="75000"/>
                  </a:schemeClr>
                </a:solidFill>
              </a:defRPr>
            </a:lvl8pPr>
            <a:lvl9pPr marL="36549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DAC97F-9C34-4139-B63A-4B3D84B96E18}" type="datetimeFigureOut">
              <a:rPr lang="en-US" smtClean="0"/>
              <a:pPr/>
              <a:t>7/29/2010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0879E7-FD4A-44BE-841D-3B31793D0F77}" type="slidenum">
              <a:rPr lang="en-US" smtClean="0"/>
              <a:pPr/>
              <a:t>‹#›</a:t>
            </a:fld>
            <a:endParaRPr lang="en-US"/>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5428" y="1538670"/>
            <a:ext cx="3846286" cy="4351693"/>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26857" y="1538670"/>
            <a:ext cx="3846286" cy="4351693"/>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fontAlgn="base">
              <a:spcAft>
                <a:spcPct val="0"/>
              </a:spcAft>
              <a:defRPr/>
            </a:pPr>
            <a:endParaRPr lang="en-US" dirty="0"/>
          </a:p>
        </p:txBody>
      </p:sp>
      <p:sp>
        <p:nvSpPr>
          <p:cNvPr id="6" name="Rectangle 5"/>
          <p:cNvSpPr>
            <a:spLocks noGrp="1" noChangeArrowheads="1"/>
          </p:cNvSpPr>
          <p:nvPr>
            <p:ph type="ftr" sz="quarter" idx="11"/>
          </p:nvPr>
        </p:nvSpPr>
        <p:spPr/>
        <p:txBody>
          <a:bodyPr/>
          <a:lstStyle>
            <a:lvl1pPr>
              <a:defRPr/>
            </a:lvl1pPr>
          </a:lstStyle>
          <a:p>
            <a:pPr fontAlgn="base">
              <a:spcAft>
                <a:spcPct val="0"/>
              </a:spcAft>
              <a:defRPr/>
            </a:pPr>
            <a:endParaRPr lang="en-US" dirty="0"/>
          </a:p>
        </p:txBody>
      </p:sp>
      <p:sp>
        <p:nvSpPr>
          <p:cNvPr id="7" name="Rectangle 6"/>
          <p:cNvSpPr>
            <a:spLocks noGrp="1" noChangeArrowheads="1"/>
          </p:cNvSpPr>
          <p:nvPr>
            <p:ph type="sldNum" sz="quarter" idx="12"/>
          </p:nvPr>
        </p:nvSpPr>
        <p:spPr/>
        <p:txBody>
          <a:bodyPr/>
          <a:lstStyle>
            <a:lvl1pPr>
              <a:defRPr/>
            </a:lvl1pPr>
          </a:lstStyle>
          <a:p>
            <a:pPr fontAlgn="base">
              <a:spcAft>
                <a:spcPct val="0"/>
              </a:spcAft>
              <a:defRPr/>
            </a:pPr>
            <a:fld id="{84B3B9DA-CACD-471D-AD0D-A407F6EAA31E}" type="slidenum">
              <a:rPr lang="en-US"/>
              <a:pPr fontAlgn="base">
                <a:spcAft>
                  <a:spcPct val="0"/>
                </a:spcAft>
                <a:defRPr/>
              </a:pPr>
              <a:t>‹#›</a:t>
            </a:fld>
            <a:endParaRPr lang="en-US" dirty="0"/>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5429" y="1476005"/>
            <a:ext cx="3847798" cy="615128"/>
          </a:xfrm>
        </p:spPr>
        <p:txBody>
          <a:bodyPr anchor="b"/>
          <a:lstStyle>
            <a:lvl1pPr marL="0" indent="0">
              <a:buNone/>
              <a:defRPr sz="2300" b="1"/>
            </a:lvl1pPr>
            <a:lvl2pPr marL="433421" indent="0">
              <a:buNone/>
              <a:defRPr sz="1900" b="1"/>
            </a:lvl2pPr>
            <a:lvl3pPr marL="866841" indent="0">
              <a:buNone/>
              <a:defRPr sz="1700" b="1"/>
            </a:lvl3pPr>
            <a:lvl4pPr marL="1300246" indent="0">
              <a:buNone/>
              <a:defRPr sz="1500" b="1"/>
            </a:lvl4pPr>
            <a:lvl5pPr marL="1733658" indent="0">
              <a:buNone/>
              <a:defRPr sz="1500" b="1"/>
            </a:lvl5pPr>
            <a:lvl6pPr marL="2167066" indent="0">
              <a:buNone/>
              <a:defRPr sz="1500" b="1"/>
            </a:lvl6pPr>
            <a:lvl7pPr marL="2600480" indent="0">
              <a:buNone/>
              <a:defRPr sz="1500" b="1"/>
            </a:lvl7pPr>
            <a:lvl8pPr marL="3033892" indent="0">
              <a:buNone/>
              <a:defRPr sz="1500" b="1"/>
            </a:lvl8pPr>
            <a:lvl9pPr marL="3467300"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35429" y="2091139"/>
            <a:ext cx="3847798" cy="3799146"/>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23841" y="1476005"/>
            <a:ext cx="3849310" cy="615128"/>
          </a:xfrm>
        </p:spPr>
        <p:txBody>
          <a:bodyPr anchor="b"/>
          <a:lstStyle>
            <a:lvl1pPr marL="0" indent="0">
              <a:buNone/>
              <a:defRPr sz="2300" b="1"/>
            </a:lvl1pPr>
            <a:lvl2pPr marL="433421" indent="0">
              <a:buNone/>
              <a:defRPr sz="1900" b="1"/>
            </a:lvl2pPr>
            <a:lvl3pPr marL="866841" indent="0">
              <a:buNone/>
              <a:defRPr sz="1700" b="1"/>
            </a:lvl3pPr>
            <a:lvl4pPr marL="1300246" indent="0">
              <a:buNone/>
              <a:defRPr sz="1500" b="1"/>
            </a:lvl4pPr>
            <a:lvl5pPr marL="1733658" indent="0">
              <a:buNone/>
              <a:defRPr sz="1500" b="1"/>
            </a:lvl5pPr>
            <a:lvl6pPr marL="2167066" indent="0">
              <a:buNone/>
              <a:defRPr sz="1500" b="1"/>
            </a:lvl6pPr>
            <a:lvl7pPr marL="2600480" indent="0">
              <a:buNone/>
              <a:defRPr sz="1500" b="1"/>
            </a:lvl7pPr>
            <a:lvl8pPr marL="3033892" indent="0">
              <a:buNone/>
              <a:defRPr sz="1500" b="1"/>
            </a:lvl8pPr>
            <a:lvl9pPr marL="3467300"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423841" y="2091139"/>
            <a:ext cx="3849310" cy="3799146"/>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fontAlgn="base">
              <a:spcAft>
                <a:spcPct val="0"/>
              </a:spcAft>
              <a:defRPr/>
            </a:pPr>
            <a:endParaRPr lang="en-US" dirty="0"/>
          </a:p>
        </p:txBody>
      </p:sp>
      <p:sp>
        <p:nvSpPr>
          <p:cNvPr id="8" name="Rectangle 5"/>
          <p:cNvSpPr>
            <a:spLocks noGrp="1" noChangeArrowheads="1"/>
          </p:cNvSpPr>
          <p:nvPr>
            <p:ph type="ftr" sz="quarter" idx="11"/>
          </p:nvPr>
        </p:nvSpPr>
        <p:spPr/>
        <p:txBody>
          <a:bodyPr/>
          <a:lstStyle>
            <a:lvl1pPr>
              <a:defRPr/>
            </a:lvl1pPr>
          </a:lstStyle>
          <a:p>
            <a:pPr fontAlgn="base">
              <a:spcAft>
                <a:spcPct val="0"/>
              </a:spcAft>
              <a:defRPr/>
            </a:pPr>
            <a:endParaRPr lang="en-US" dirty="0"/>
          </a:p>
        </p:txBody>
      </p:sp>
      <p:sp>
        <p:nvSpPr>
          <p:cNvPr id="9" name="Rectangle 6"/>
          <p:cNvSpPr>
            <a:spLocks noGrp="1" noChangeArrowheads="1"/>
          </p:cNvSpPr>
          <p:nvPr>
            <p:ph type="sldNum" sz="quarter" idx="12"/>
          </p:nvPr>
        </p:nvSpPr>
        <p:spPr/>
        <p:txBody>
          <a:bodyPr/>
          <a:lstStyle>
            <a:lvl1pPr>
              <a:defRPr/>
            </a:lvl1pPr>
          </a:lstStyle>
          <a:p>
            <a:pPr fontAlgn="base">
              <a:spcAft>
                <a:spcPct val="0"/>
              </a:spcAft>
              <a:defRPr/>
            </a:pPr>
            <a:fld id="{06DC3513-5480-48A3-822F-25AE156B263C}" type="slidenum">
              <a:rPr lang="en-US"/>
              <a:pPr fontAlgn="base">
                <a:spcAft>
                  <a:spcPct val="0"/>
                </a:spcAft>
                <a:defRPr/>
              </a:pPr>
              <a:t>‹#›</a:t>
            </a:fld>
            <a:endParaRPr lang="en-US" dirty="0"/>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fontAlgn="base">
              <a:spcAft>
                <a:spcPct val="0"/>
              </a:spcAft>
              <a:defRPr/>
            </a:pPr>
            <a:endParaRPr lang="en-US" dirty="0"/>
          </a:p>
        </p:txBody>
      </p:sp>
      <p:sp>
        <p:nvSpPr>
          <p:cNvPr id="4" name="Rectangle 5"/>
          <p:cNvSpPr>
            <a:spLocks noGrp="1" noChangeArrowheads="1"/>
          </p:cNvSpPr>
          <p:nvPr>
            <p:ph type="ftr" sz="quarter" idx="11"/>
          </p:nvPr>
        </p:nvSpPr>
        <p:spPr/>
        <p:txBody>
          <a:bodyPr/>
          <a:lstStyle>
            <a:lvl1pPr>
              <a:defRPr/>
            </a:lvl1pPr>
          </a:lstStyle>
          <a:p>
            <a:pPr fontAlgn="base">
              <a:spcAft>
                <a:spcPct val="0"/>
              </a:spcAft>
              <a:defRPr/>
            </a:pPr>
            <a:endParaRPr lang="en-US" dirty="0"/>
          </a:p>
        </p:txBody>
      </p:sp>
      <p:sp>
        <p:nvSpPr>
          <p:cNvPr id="5" name="Rectangle 6"/>
          <p:cNvSpPr>
            <a:spLocks noGrp="1" noChangeArrowheads="1"/>
          </p:cNvSpPr>
          <p:nvPr>
            <p:ph type="sldNum" sz="quarter" idx="12"/>
          </p:nvPr>
        </p:nvSpPr>
        <p:spPr/>
        <p:txBody>
          <a:bodyPr/>
          <a:lstStyle>
            <a:lvl1pPr>
              <a:defRPr/>
            </a:lvl1pPr>
          </a:lstStyle>
          <a:p>
            <a:pPr fontAlgn="base">
              <a:spcAft>
                <a:spcPct val="0"/>
              </a:spcAft>
              <a:defRPr/>
            </a:pPr>
            <a:fld id="{6BD05A03-D6C1-4C31-9F9C-96F3452D8A2D}" type="slidenum">
              <a:rPr lang="en-US"/>
              <a:pPr fontAlgn="base">
                <a:spcAft>
                  <a:spcPct val="0"/>
                </a:spcAft>
                <a:defRPr/>
              </a:pPr>
              <a:t>‹#›</a:t>
            </a:fld>
            <a:endParaRPr lang="en-US" dirty="0"/>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fontAlgn="base">
              <a:spcAft>
                <a:spcPct val="0"/>
              </a:spcAft>
              <a:defRPr/>
            </a:pPr>
            <a:endParaRPr lang="en-US" dirty="0"/>
          </a:p>
        </p:txBody>
      </p:sp>
      <p:sp>
        <p:nvSpPr>
          <p:cNvPr id="3" name="Rectangle 5"/>
          <p:cNvSpPr>
            <a:spLocks noGrp="1" noChangeArrowheads="1"/>
          </p:cNvSpPr>
          <p:nvPr>
            <p:ph type="ftr" sz="quarter" idx="11"/>
          </p:nvPr>
        </p:nvSpPr>
        <p:spPr/>
        <p:txBody>
          <a:bodyPr/>
          <a:lstStyle>
            <a:lvl1pPr>
              <a:defRPr/>
            </a:lvl1pPr>
          </a:lstStyle>
          <a:p>
            <a:pPr fontAlgn="base">
              <a:spcAft>
                <a:spcPct val="0"/>
              </a:spcAft>
              <a:defRPr/>
            </a:pPr>
            <a:endParaRPr lang="en-US" dirty="0"/>
          </a:p>
        </p:txBody>
      </p:sp>
      <p:sp>
        <p:nvSpPr>
          <p:cNvPr id="4" name="Rectangle 6"/>
          <p:cNvSpPr>
            <a:spLocks noGrp="1" noChangeArrowheads="1"/>
          </p:cNvSpPr>
          <p:nvPr>
            <p:ph type="sldNum" sz="quarter" idx="12"/>
          </p:nvPr>
        </p:nvSpPr>
        <p:spPr/>
        <p:txBody>
          <a:bodyPr/>
          <a:lstStyle>
            <a:lvl1pPr>
              <a:defRPr/>
            </a:lvl1pPr>
          </a:lstStyle>
          <a:p>
            <a:pPr fontAlgn="base">
              <a:spcAft>
                <a:spcPct val="0"/>
              </a:spcAft>
              <a:defRPr/>
            </a:pPr>
            <a:fld id="{136A05A8-6545-41D9-9A5D-805121C70317}" type="slidenum">
              <a:rPr lang="en-US"/>
              <a:pPr fontAlgn="base">
                <a:spcAft>
                  <a:spcPct val="0"/>
                </a:spcAft>
                <a:defRPr/>
              </a:pPr>
              <a:t>‹#›</a:t>
            </a:fld>
            <a:endParaRPr lang="en-US" dirty="0"/>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445" y="262536"/>
            <a:ext cx="2865060" cy="1117306"/>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404814" y="262553"/>
            <a:ext cx="4868333" cy="5627742"/>
          </a:xfrm>
        </p:spPr>
        <p:txBody>
          <a:bodyPr/>
          <a:lstStyle>
            <a:lvl1pPr>
              <a:defRPr sz="31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5445" y="1379859"/>
            <a:ext cx="2865060" cy="4510436"/>
          </a:xfrm>
        </p:spPr>
        <p:txBody>
          <a:bodyPr/>
          <a:lstStyle>
            <a:lvl1pPr marL="0" indent="0">
              <a:buNone/>
              <a:defRPr sz="1300"/>
            </a:lvl1pPr>
            <a:lvl2pPr marL="433421" indent="0">
              <a:buNone/>
              <a:defRPr sz="1100"/>
            </a:lvl2pPr>
            <a:lvl3pPr marL="866841" indent="0">
              <a:buNone/>
              <a:defRPr sz="1000"/>
            </a:lvl3pPr>
            <a:lvl4pPr marL="1300246" indent="0">
              <a:buNone/>
              <a:defRPr sz="900"/>
            </a:lvl4pPr>
            <a:lvl5pPr marL="1733658" indent="0">
              <a:buNone/>
              <a:defRPr sz="900"/>
            </a:lvl5pPr>
            <a:lvl6pPr marL="2167066" indent="0">
              <a:buNone/>
              <a:defRPr sz="900"/>
            </a:lvl6pPr>
            <a:lvl7pPr marL="2600480" indent="0">
              <a:buNone/>
              <a:defRPr sz="900"/>
            </a:lvl7pPr>
            <a:lvl8pPr marL="3033892" indent="0">
              <a:buNone/>
              <a:defRPr sz="900"/>
            </a:lvl8pPr>
            <a:lvl9pPr marL="34673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fontAlgn="base">
              <a:spcAft>
                <a:spcPct val="0"/>
              </a:spcAft>
              <a:defRPr/>
            </a:pPr>
            <a:endParaRPr lang="en-US" dirty="0"/>
          </a:p>
        </p:txBody>
      </p:sp>
      <p:sp>
        <p:nvSpPr>
          <p:cNvPr id="6" name="Rectangle 5"/>
          <p:cNvSpPr>
            <a:spLocks noGrp="1" noChangeArrowheads="1"/>
          </p:cNvSpPr>
          <p:nvPr>
            <p:ph type="ftr" sz="quarter" idx="11"/>
          </p:nvPr>
        </p:nvSpPr>
        <p:spPr/>
        <p:txBody>
          <a:bodyPr/>
          <a:lstStyle>
            <a:lvl1pPr>
              <a:defRPr/>
            </a:lvl1pPr>
          </a:lstStyle>
          <a:p>
            <a:pPr fontAlgn="base">
              <a:spcAft>
                <a:spcPct val="0"/>
              </a:spcAft>
              <a:defRPr/>
            </a:pPr>
            <a:endParaRPr lang="en-US" dirty="0"/>
          </a:p>
        </p:txBody>
      </p:sp>
      <p:sp>
        <p:nvSpPr>
          <p:cNvPr id="7" name="Rectangle 6"/>
          <p:cNvSpPr>
            <a:spLocks noGrp="1" noChangeArrowheads="1"/>
          </p:cNvSpPr>
          <p:nvPr>
            <p:ph type="sldNum" sz="quarter" idx="12"/>
          </p:nvPr>
        </p:nvSpPr>
        <p:spPr/>
        <p:txBody>
          <a:bodyPr/>
          <a:lstStyle>
            <a:lvl1pPr>
              <a:defRPr/>
            </a:lvl1pPr>
          </a:lstStyle>
          <a:p>
            <a:pPr fontAlgn="base">
              <a:spcAft>
                <a:spcPct val="0"/>
              </a:spcAft>
              <a:defRPr/>
            </a:pPr>
            <a:fld id="{DD82E7E1-454E-4E62-A7B6-20AA77163529}" type="slidenum">
              <a:rPr lang="en-US"/>
              <a:pPr fontAlgn="base">
                <a:spcAft>
                  <a:spcPct val="0"/>
                </a:spcAft>
                <a:defRPr/>
              </a:pPr>
              <a:t>‹#›</a:t>
            </a:fld>
            <a:endParaRPr lang="en-US" dirty="0"/>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6949" y="4615756"/>
            <a:ext cx="5225143" cy="544916"/>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706949" y="589180"/>
            <a:ext cx="5225143" cy="3956362"/>
          </a:xfrm>
        </p:spPr>
        <p:txBody>
          <a:bodyPr/>
          <a:lstStyle>
            <a:lvl1pPr marL="0" indent="0">
              <a:buNone/>
              <a:defRPr sz="3100"/>
            </a:lvl1pPr>
            <a:lvl2pPr marL="433421" indent="0">
              <a:buNone/>
              <a:defRPr sz="2700"/>
            </a:lvl2pPr>
            <a:lvl3pPr marL="866841" indent="0">
              <a:buNone/>
              <a:defRPr sz="2300"/>
            </a:lvl3pPr>
            <a:lvl4pPr marL="1300246" indent="0">
              <a:buNone/>
              <a:defRPr sz="1900"/>
            </a:lvl4pPr>
            <a:lvl5pPr marL="1733658" indent="0">
              <a:buNone/>
              <a:defRPr sz="1900"/>
            </a:lvl5pPr>
            <a:lvl6pPr marL="2167066" indent="0">
              <a:buNone/>
              <a:defRPr sz="1900"/>
            </a:lvl6pPr>
            <a:lvl7pPr marL="2600480" indent="0">
              <a:buNone/>
              <a:defRPr sz="1900"/>
            </a:lvl7pPr>
            <a:lvl8pPr marL="3033892" indent="0">
              <a:buNone/>
              <a:defRPr sz="1900"/>
            </a:lvl8pPr>
            <a:lvl9pPr marL="3467300" indent="0">
              <a:buNone/>
              <a:defRPr sz="1900"/>
            </a:lvl9pPr>
          </a:lstStyle>
          <a:p>
            <a:pPr lvl="0"/>
            <a:endParaRPr lang="en-US" noProof="0"/>
          </a:p>
        </p:txBody>
      </p:sp>
      <p:sp>
        <p:nvSpPr>
          <p:cNvPr id="4" name="Text Placeholder 3"/>
          <p:cNvSpPr>
            <a:spLocks noGrp="1"/>
          </p:cNvSpPr>
          <p:nvPr>
            <p:ph type="body" sz="half" idx="2"/>
          </p:nvPr>
        </p:nvSpPr>
        <p:spPr>
          <a:xfrm>
            <a:off x="1706949" y="5160684"/>
            <a:ext cx="5225143" cy="773871"/>
          </a:xfrm>
        </p:spPr>
        <p:txBody>
          <a:bodyPr/>
          <a:lstStyle>
            <a:lvl1pPr marL="0" indent="0">
              <a:buNone/>
              <a:defRPr sz="1300"/>
            </a:lvl1pPr>
            <a:lvl2pPr marL="433421" indent="0">
              <a:buNone/>
              <a:defRPr sz="1100"/>
            </a:lvl2pPr>
            <a:lvl3pPr marL="866841" indent="0">
              <a:buNone/>
              <a:defRPr sz="1000"/>
            </a:lvl3pPr>
            <a:lvl4pPr marL="1300246" indent="0">
              <a:buNone/>
              <a:defRPr sz="900"/>
            </a:lvl4pPr>
            <a:lvl5pPr marL="1733658" indent="0">
              <a:buNone/>
              <a:defRPr sz="900"/>
            </a:lvl5pPr>
            <a:lvl6pPr marL="2167066" indent="0">
              <a:buNone/>
              <a:defRPr sz="900"/>
            </a:lvl6pPr>
            <a:lvl7pPr marL="2600480" indent="0">
              <a:buNone/>
              <a:defRPr sz="900"/>
            </a:lvl7pPr>
            <a:lvl8pPr marL="3033892" indent="0">
              <a:buNone/>
              <a:defRPr sz="900"/>
            </a:lvl8pPr>
            <a:lvl9pPr marL="34673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fontAlgn="base">
              <a:spcAft>
                <a:spcPct val="0"/>
              </a:spcAft>
              <a:defRPr/>
            </a:pPr>
            <a:endParaRPr lang="en-US" dirty="0"/>
          </a:p>
        </p:txBody>
      </p:sp>
      <p:sp>
        <p:nvSpPr>
          <p:cNvPr id="6" name="Rectangle 5"/>
          <p:cNvSpPr>
            <a:spLocks noGrp="1" noChangeArrowheads="1"/>
          </p:cNvSpPr>
          <p:nvPr>
            <p:ph type="ftr" sz="quarter" idx="11"/>
          </p:nvPr>
        </p:nvSpPr>
        <p:spPr/>
        <p:txBody>
          <a:bodyPr/>
          <a:lstStyle>
            <a:lvl1pPr>
              <a:defRPr/>
            </a:lvl1pPr>
          </a:lstStyle>
          <a:p>
            <a:pPr fontAlgn="base">
              <a:spcAft>
                <a:spcPct val="0"/>
              </a:spcAft>
              <a:defRPr/>
            </a:pPr>
            <a:endParaRPr lang="en-US" dirty="0"/>
          </a:p>
        </p:txBody>
      </p:sp>
      <p:sp>
        <p:nvSpPr>
          <p:cNvPr id="7" name="Rectangle 6"/>
          <p:cNvSpPr>
            <a:spLocks noGrp="1" noChangeArrowheads="1"/>
          </p:cNvSpPr>
          <p:nvPr>
            <p:ph type="sldNum" sz="quarter" idx="12"/>
          </p:nvPr>
        </p:nvSpPr>
        <p:spPr/>
        <p:txBody>
          <a:bodyPr/>
          <a:lstStyle>
            <a:lvl1pPr>
              <a:defRPr/>
            </a:lvl1pPr>
          </a:lstStyle>
          <a:p>
            <a:pPr fontAlgn="base">
              <a:spcAft>
                <a:spcPct val="0"/>
              </a:spcAft>
              <a:defRPr/>
            </a:pPr>
            <a:fld id="{2BF8D223-F3A1-4269-BFF7-22E3E3BBCC47}" type="slidenum">
              <a:rPr lang="en-US"/>
              <a:pPr fontAlgn="base">
                <a:spcAft>
                  <a:spcPct val="0"/>
                </a:spcAft>
                <a:defRPr/>
              </a:pPr>
              <a:t>‹#›</a:t>
            </a:fld>
            <a:endParaRPr lang="en-US" dirty="0"/>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fontAlgn="base">
              <a:spcAft>
                <a:spcPct val="0"/>
              </a:spcAft>
              <a:defRPr/>
            </a:pPr>
            <a:endParaRPr lang="en-US" dirty="0"/>
          </a:p>
        </p:txBody>
      </p:sp>
      <p:sp>
        <p:nvSpPr>
          <p:cNvPr id="5" name="Rectangle 5"/>
          <p:cNvSpPr>
            <a:spLocks noGrp="1" noChangeArrowheads="1"/>
          </p:cNvSpPr>
          <p:nvPr>
            <p:ph type="ftr" sz="quarter" idx="11"/>
          </p:nvPr>
        </p:nvSpPr>
        <p:spPr/>
        <p:txBody>
          <a:bodyPr/>
          <a:lstStyle>
            <a:lvl1pPr>
              <a:defRPr/>
            </a:lvl1pPr>
          </a:lstStyle>
          <a:p>
            <a:pPr fontAlgn="base">
              <a:spcAft>
                <a:spcPct val="0"/>
              </a:spcAft>
              <a:defRPr/>
            </a:pPr>
            <a:endParaRPr lang="en-US" dirty="0"/>
          </a:p>
        </p:txBody>
      </p:sp>
      <p:sp>
        <p:nvSpPr>
          <p:cNvPr id="6" name="Rectangle 6"/>
          <p:cNvSpPr>
            <a:spLocks noGrp="1" noChangeArrowheads="1"/>
          </p:cNvSpPr>
          <p:nvPr>
            <p:ph type="sldNum" sz="quarter" idx="12"/>
          </p:nvPr>
        </p:nvSpPr>
        <p:spPr/>
        <p:txBody>
          <a:bodyPr/>
          <a:lstStyle>
            <a:lvl1pPr>
              <a:defRPr/>
            </a:lvl1pPr>
          </a:lstStyle>
          <a:p>
            <a:pPr fontAlgn="base">
              <a:spcAft>
                <a:spcPct val="0"/>
              </a:spcAft>
              <a:defRPr/>
            </a:pPr>
            <a:fld id="{BE022E01-5F46-4F31-B190-E60E018227BF}" type="slidenum">
              <a:rPr lang="en-US"/>
              <a:pPr fontAlgn="base">
                <a:spcAft>
                  <a:spcPct val="0"/>
                </a:spcAft>
                <a:defRPr/>
              </a:pPr>
              <a:t>‹#›</a:t>
            </a:fld>
            <a:endParaRPr lang="en-US" dirty="0"/>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13714" y="264080"/>
            <a:ext cx="1959429" cy="56262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5429" y="264080"/>
            <a:ext cx="5733143" cy="56262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fontAlgn="base">
              <a:spcAft>
                <a:spcPct val="0"/>
              </a:spcAft>
              <a:defRPr/>
            </a:pPr>
            <a:endParaRPr lang="en-US" dirty="0"/>
          </a:p>
        </p:txBody>
      </p:sp>
      <p:sp>
        <p:nvSpPr>
          <p:cNvPr id="5" name="Rectangle 5"/>
          <p:cNvSpPr>
            <a:spLocks noGrp="1" noChangeArrowheads="1"/>
          </p:cNvSpPr>
          <p:nvPr>
            <p:ph type="ftr" sz="quarter" idx="11"/>
          </p:nvPr>
        </p:nvSpPr>
        <p:spPr/>
        <p:txBody>
          <a:bodyPr/>
          <a:lstStyle>
            <a:lvl1pPr>
              <a:defRPr/>
            </a:lvl1pPr>
          </a:lstStyle>
          <a:p>
            <a:pPr fontAlgn="base">
              <a:spcAft>
                <a:spcPct val="0"/>
              </a:spcAft>
              <a:defRPr/>
            </a:pPr>
            <a:endParaRPr lang="en-US" dirty="0"/>
          </a:p>
        </p:txBody>
      </p:sp>
      <p:sp>
        <p:nvSpPr>
          <p:cNvPr id="6" name="Rectangle 6"/>
          <p:cNvSpPr>
            <a:spLocks noGrp="1" noChangeArrowheads="1"/>
          </p:cNvSpPr>
          <p:nvPr>
            <p:ph type="sldNum" sz="quarter" idx="12"/>
          </p:nvPr>
        </p:nvSpPr>
        <p:spPr/>
        <p:txBody>
          <a:bodyPr/>
          <a:lstStyle>
            <a:lvl1pPr>
              <a:defRPr/>
            </a:lvl1pPr>
          </a:lstStyle>
          <a:p>
            <a:pPr fontAlgn="base">
              <a:spcAft>
                <a:spcPct val="0"/>
              </a:spcAft>
              <a:defRPr/>
            </a:pPr>
            <a:fld id="{D5DB5D87-E818-4434-9A08-A6DCC1F69E86}" type="slidenum">
              <a:rPr lang="en-US"/>
              <a:pPr fontAlgn="base">
                <a:spcAft>
                  <a:spcPct val="0"/>
                </a:spcAft>
                <a:defRPr/>
              </a:pPr>
              <a:t>‹#›</a:t>
            </a:fld>
            <a:endParaRPr lang="en-US" dirty="0"/>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35429" y="264080"/>
            <a:ext cx="7837714" cy="56262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6676571" y="0"/>
            <a:ext cx="2032000" cy="366330"/>
          </a:xfrm>
        </p:spPr>
        <p:txBody>
          <a:bodyPr/>
          <a:lstStyle>
            <a:lvl1pPr>
              <a:defRPr/>
            </a:lvl1pPr>
          </a:lstStyle>
          <a:p>
            <a:pPr fontAlgn="base">
              <a:spcAft>
                <a:spcPct val="0"/>
              </a:spcAft>
              <a:defRPr/>
            </a:pPr>
            <a:fld id="{E06E8063-CE8C-44C4-90F8-3D470AF387D3}" type="slidenum">
              <a:rPr lang="en-US"/>
              <a:pPr fontAlgn="base">
                <a:spcAft>
                  <a:spcPct val="0"/>
                </a:spcAft>
                <a:defRPr/>
              </a:pPr>
              <a:t>‹#›</a:t>
            </a:fld>
            <a:endParaRPr lang="en-US" dirty="0"/>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35429" y="264063"/>
            <a:ext cx="7837714" cy="1098989"/>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35428" y="1538670"/>
            <a:ext cx="3846286" cy="435169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26857" y="1538585"/>
            <a:ext cx="3846286" cy="210181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26857" y="3786956"/>
            <a:ext cx="3846286" cy="21033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7"/>
          <p:cNvSpPr>
            <a:spLocks noGrp="1"/>
          </p:cNvSpPr>
          <p:nvPr>
            <p:ph type="sldNum" sz="quarter" idx="10"/>
          </p:nvPr>
        </p:nvSpPr>
        <p:spPr>
          <a:xfrm>
            <a:off x="6676571" y="0"/>
            <a:ext cx="2032000" cy="366330"/>
          </a:xfrm>
        </p:spPr>
        <p:txBody>
          <a:bodyPr/>
          <a:lstStyle>
            <a:lvl1pPr>
              <a:defRPr/>
            </a:lvl1pPr>
          </a:lstStyle>
          <a:p>
            <a:pPr fontAlgn="base">
              <a:spcAft>
                <a:spcPct val="0"/>
              </a:spcAft>
              <a:defRPr/>
            </a:pPr>
            <a:fld id="{0EC97E12-6118-41AE-8984-9EB7F5ECD64D}" type="slidenum">
              <a:rPr lang="en-US"/>
              <a:pPr fontAlgn="base">
                <a:spcAft>
                  <a:spcPct val="0"/>
                </a:spcAft>
                <a:defRPr/>
              </a:pPr>
              <a:t>‹#›</a:t>
            </a:fld>
            <a:endParaRPr lang="en-US"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DAC97F-9C34-4139-B63A-4B3D84B96E18}" type="datetimeFigureOut">
              <a:rPr lang="en-US" smtClean="0"/>
              <a:pPr/>
              <a:t>7/29/2010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0879E7-FD4A-44BE-841D-3B31793D0F77}" type="slidenum">
              <a:rPr lang="en-US" smtClean="0"/>
              <a:pPr/>
              <a:t>‹#›</a:t>
            </a:fld>
            <a:endParaRPr lang="en-US"/>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5429" y="264063"/>
            <a:ext cx="7837714" cy="1098989"/>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35428" y="1538670"/>
            <a:ext cx="3846286" cy="435169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26857" y="1538670"/>
            <a:ext cx="3846286" cy="435169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a:xfrm>
            <a:off x="6676571" y="0"/>
            <a:ext cx="2032000" cy="366330"/>
          </a:xfrm>
        </p:spPr>
        <p:txBody>
          <a:bodyPr/>
          <a:lstStyle>
            <a:lvl1pPr>
              <a:defRPr/>
            </a:lvl1pPr>
          </a:lstStyle>
          <a:p>
            <a:pPr fontAlgn="base">
              <a:spcAft>
                <a:spcPct val="0"/>
              </a:spcAft>
              <a:defRPr/>
            </a:pPr>
            <a:fld id="{E6549DB0-00CC-4DB4-9472-5ADEB0E49A46}" type="slidenum">
              <a:rPr lang="en-US"/>
              <a:pPr fontAlgn="base">
                <a:spcAft>
                  <a:spcPct val="0"/>
                </a:spcAft>
                <a:defRPr/>
              </a:pPr>
              <a:t>‹#›</a:t>
            </a:fld>
            <a:endParaRPr lang="en-US" dirty="0"/>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35429" y="264063"/>
            <a:ext cx="7837714" cy="1098989"/>
          </a:xfrm>
          <a:prstGeom prst="rect">
            <a:avLst/>
          </a:prstGeom>
        </p:spPr>
        <p:txBody>
          <a:bodyPr/>
          <a:lstStyle/>
          <a:p>
            <a:r>
              <a:rPr lang="en-US" smtClean="0"/>
              <a:t>Click to edit Master title style</a:t>
            </a:r>
            <a:endParaRPr lang="en-US"/>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75" indent="0">
              <a:buNone/>
              <a:defRPr sz="2000" b="1"/>
            </a:lvl2pPr>
            <a:lvl3pPr marL="913750" indent="0">
              <a:buNone/>
              <a:defRPr sz="1800" b="1"/>
            </a:lvl3pPr>
            <a:lvl4pPr marL="1370624" indent="0">
              <a:buNone/>
              <a:defRPr sz="1600" b="1"/>
            </a:lvl4pPr>
            <a:lvl5pPr marL="1827499" indent="0">
              <a:buNone/>
              <a:defRPr sz="1600" b="1"/>
            </a:lvl5pPr>
            <a:lvl6pPr marL="2284373" indent="0">
              <a:buNone/>
              <a:defRPr sz="1600" b="1"/>
            </a:lvl6pPr>
            <a:lvl7pPr marL="2741248" indent="0">
              <a:buNone/>
              <a:defRPr sz="1600" b="1"/>
            </a:lvl7pPr>
            <a:lvl8pPr marL="3198122" indent="0">
              <a:buNone/>
              <a:defRPr sz="1600" b="1"/>
            </a:lvl8pPr>
            <a:lvl9pPr marL="36549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8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6875" indent="0">
              <a:buNone/>
              <a:defRPr sz="2000" b="1"/>
            </a:lvl2pPr>
            <a:lvl3pPr marL="913750" indent="0">
              <a:buNone/>
              <a:defRPr sz="1800" b="1"/>
            </a:lvl3pPr>
            <a:lvl4pPr marL="1370624" indent="0">
              <a:buNone/>
              <a:defRPr sz="1600" b="1"/>
            </a:lvl4pPr>
            <a:lvl5pPr marL="1827499" indent="0">
              <a:buNone/>
              <a:defRPr sz="1600" b="1"/>
            </a:lvl5pPr>
            <a:lvl6pPr marL="2284373" indent="0">
              <a:buNone/>
              <a:defRPr sz="1600" b="1"/>
            </a:lvl6pPr>
            <a:lvl7pPr marL="2741248" indent="0">
              <a:buNone/>
              <a:defRPr sz="1600" b="1"/>
            </a:lvl7pPr>
            <a:lvl8pPr marL="3198122" indent="0">
              <a:buNone/>
              <a:defRPr sz="1600" b="1"/>
            </a:lvl8pPr>
            <a:lvl9pPr marL="36549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8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DAC97F-9C34-4139-B63A-4B3D84B96E18}" type="datetimeFigureOut">
              <a:rPr lang="en-US" smtClean="0"/>
              <a:pPr/>
              <a:t>7/29/2010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0879E7-FD4A-44BE-841D-3B31793D0F77}" type="slidenum">
              <a:rPr lang="en-US" smtClean="0"/>
              <a:pPr/>
              <a:t>‹#›</a:t>
            </a:fld>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DAC97F-9C34-4139-B63A-4B3D84B96E18}" type="datetimeFigureOut">
              <a:rPr lang="en-US" smtClean="0"/>
              <a:pPr/>
              <a:t>7/29/2010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0879E7-FD4A-44BE-841D-3B31793D0F77}" type="slidenum">
              <a:rPr lang="en-US" smtClean="0"/>
              <a:pPr/>
              <a:t>‹#›</a:t>
            </a:fld>
            <a:endParaRPr 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DAC97F-9C34-4139-B63A-4B3D84B96E18}" type="datetimeFigureOut">
              <a:rPr lang="en-US" smtClean="0"/>
              <a:pPr/>
              <a:t>7/29/2010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0879E7-FD4A-44BE-841D-3B31793D0F77}" type="slidenum">
              <a:rPr lang="en-US" smtClean="0"/>
              <a:pPr/>
              <a:t>‹#›</a:t>
            </a:fld>
            <a:endParaRPr lang="en-U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435108"/>
            <a:ext cx="3008313" cy="4691063"/>
          </a:xfrm>
        </p:spPr>
        <p:txBody>
          <a:bodyPr/>
          <a:lstStyle>
            <a:lvl1pPr marL="0" indent="0">
              <a:buNone/>
              <a:defRPr sz="1400"/>
            </a:lvl1pPr>
            <a:lvl2pPr marL="456875" indent="0">
              <a:buNone/>
              <a:defRPr sz="1200"/>
            </a:lvl2pPr>
            <a:lvl3pPr marL="913750" indent="0">
              <a:buNone/>
              <a:defRPr sz="1000"/>
            </a:lvl3pPr>
            <a:lvl4pPr marL="1370624" indent="0">
              <a:buNone/>
              <a:defRPr sz="900"/>
            </a:lvl4pPr>
            <a:lvl5pPr marL="1827499" indent="0">
              <a:buNone/>
              <a:defRPr sz="900"/>
            </a:lvl5pPr>
            <a:lvl6pPr marL="2284373" indent="0">
              <a:buNone/>
              <a:defRPr sz="900"/>
            </a:lvl6pPr>
            <a:lvl7pPr marL="2741248" indent="0">
              <a:buNone/>
              <a:defRPr sz="900"/>
            </a:lvl7pPr>
            <a:lvl8pPr marL="3198122" indent="0">
              <a:buNone/>
              <a:defRPr sz="900"/>
            </a:lvl8pPr>
            <a:lvl9pPr marL="36549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DAC97F-9C34-4139-B63A-4B3D84B96E18}" type="datetimeFigureOut">
              <a:rPr lang="en-US" smtClean="0"/>
              <a:pPr/>
              <a:t>7/29/2010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0879E7-FD4A-44BE-841D-3B31793D0F77}" type="slidenum">
              <a:rPr lang="en-US" smtClean="0"/>
              <a:pPr/>
              <a:t>‹#›</a:t>
            </a:fld>
            <a:endParaRPr lang="en-US"/>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75" indent="0">
              <a:buNone/>
              <a:defRPr sz="2800"/>
            </a:lvl2pPr>
            <a:lvl3pPr marL="913750" indent="0">
              <a:buNone/>
              <a:defRPr sz="2400"/>
            </a:lvl3pPr>
            <a:lvl4pPr marL="1370624" indent="0">
              <a:buNone/>
              <a:defRPr sz="2000"/>
            </a:lvl4pPr>
            <a:lvl5pPr marL="1827499" indent="0">
              <a:buNone/>
              <a:defRPr sz="2000"/>
            </a:lvl5pPr>
            <a:lvl6pPr marL="2284373" indent="0">
              <a:buNone/>
              <a:defRPr sz="2000"/>
            </a:lvl6pPr>
            <a:lvl7pPr marL="2741248" indent="0">
              <a:buNone/>
              <a:defRPr sz="2000"/>
            </a:lvl7pPr>
            <a:lvl8pPr marL="3198122" indent="0">
              <a:buNone/>
              <a:defRPr sz="2000"/>
            </a:lvl8pPr>
            <a:lvl9pPr marL="3654996"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75" indent="0">
              <a:buNone/>
              <a:defRPr sz="1200"/>
            </a:lvl2pPr>
            <a:lvl3pPr marL="913750" indent="0">
              <a:buNone/>
              <a:defRPr sz="1000"/>
            </a:lvl3pPr>
            <a:lvl4pPr marL="1370624" indent="0">
              <a:buNone/>
              <a:defRPr sz="900"/>
            </a:lvl4pPr>
            <a:lvl5pPr marL="1827499" indent="0">
              <a:buNone/>
              <a:defRPr sz="900"/>
            </a:lvl5pPr>
            <a:lvl6pPr marL="2284373" indent="0">
              <a:buNone/>
              <a:defRPr sz="900"/>
            </a:lvl6pPr>
            <a:lvl7pPr marL="2741248" indent="0">
              <a:buNone/>
              <a:defRPr sz="900"/>
            </a:lvl7pPr>
            <a:lvl8pPr marL="3198122" indent="0">
              <a:buNone/>
              <a:defRPr sz="900"/>
            </a:lvl8pPr>
            <a:lvl9pPr marL="365499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DAC97F-9C34-4139-B63A-4B3D84B96E18}" type="datetimeFigureOut">
              <a:rPr lang="en-US" smtClean="0"/>
              <a:pPr/>
              <a:t>7/29/2010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0879E7-FD4A-44BE-841D-3B31793D0F77}" type="slidenum">
              <a:rPr lang="en-US" smtClean="0"/>
              <a:pPr/>
              <a:t>‹#›</a:t>
            </a:fld>
            <a:endParaRPr 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75" tIns="45687" rIns="91375" bIns="4568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8"/>
            <a:ext cx="8229600" cy="4525963"/>
          </a:xfrm>
          <a:prstGeom prst="rect">
            <a:avLst/>
          </a:prstGeom>
        </p:spPr>
        <p:txBody>
          <a:bodyPr vert="horz" lIns="91375" tIns="45687" rIns="91375" bIns="4568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8"/>
            <a:ext cx="2133600" cy="365125"/>
          </a:xfrm>
          <a:prstGeom prst="rect">
            <a:avLst/>
          </a:prstGeom>
        </p:spPr>
        <p:txBody>
          <a:bodyPr vert="horz" lIns="91375" tIns="45687" rIns="91375" bIns="45687" rtlCol="0" anchor="ctr"/>
          <a:lstStyle>
            <a:lvl1pPr algn="l">
              <a:defRPr sz="1200">
                <a:solidFill>
                  <a:schemeClr val="tx1">
                    <a:tint val="75000"/>
                  </a:schemeClr>
                </a:solidFill>
              </a:defRPr>
            </a:lvl1pPr>
          </a:lstStyle>
          <a:p>
            <a:fld id="{30DAC97F-9C34-4139-B63A-4B3D84B96E18}" type="datetimeFigureOut">
              <a:rPr lang="en-US" smtClean="0"/>
              <a:pPr/>
              <a:t>7/29/2010</a:t>
            </a:fld>
            <a:endParaRPr lang="en-US"/>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375" tIns="45687" rIns="91375" bIns="45687"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375" tIns="45687" rIns="91375" bIns="45687" rtlCol="0" anchor="ctr"/>
          <a:lstStyle>
            <a:lvl1pPr algn="r">
              <a:defRPr sz="1200">
                <a:solidFill>
                  <a:schemeClr val="tx1">
                    <a:tint val="75000"/>
                  </a:schemeClr>
                </a:solidFill>
              </a:defRPr>
            </a:lvl1pPr>
          </a:lstStyle>
          <a:p>
            <a:fld id="{270879E7-FD4A-44BE-841D-3B31793D0F7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algn="ctr" defTabSz="913750" rtl="0" eaLnBrk="1" latinLnBrk="0" hangingPunct="1">
        <a:spcBef>
          <a:spcPct val="0"/>
        </a:spcBef>
        <a:buNone/>
        <a:defRPr sz="4400" kern="1200">
          <a:solidFill>
            <a:schemeClr val="tx1"/>
          </a:solidFill>
          <a:latin typeface="+mj-lt"/>
          <a:ea typeface="+mj-ea"/>
          <a:cs typeface="+mj-cs"/>
        </a:defRPr>
      </a:lvl1pPr>
    </p:titleStyle>
    <p:bodyStyle>
      <a:lvl1pPr marL="342657" indent="-342657" algn="l" defTabSz="91375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21" indent="-285547" algn="l" defTabSz="91375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87" indent="-228439" algn="l" defTabSz="91375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62" indent="-228439" algn="l" defTabSz="91375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37" indent="-228439" algn="l" defTabSz="91375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812" indent="-228439" algn="l" defTabSz="91375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685" indent="-228439" algn="l" defTabSz="91375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60" indent="-228439" algn="l" defTabSz="91375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35" indent="-228439" algn="l" defTabSz="91375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50" rtl="0" eaLnBrk="1" latinLnBrk="0" hangingPunct="1">
        <a:defRPr sz="1800" kern="1200">
          <a:solidFill>
            <a:schemeClr val="tx1"/>
          </a:solidFill>
          <a:latin typeface="+mn-lt"/>
          <a:ea typeface="+mn-ea"/>
          <a:cs typeface="+mn-cs"/>
        </a:defRPr>
      </a:lvl1pPr>
      <a:lvl2pPr marL="456875" algn="l" defTabSz="913750" rtl="0" eaLnBrk="1" latinLnBrk="0" hangingPunct="1">
        <a:defRPr sz="1800" kern="1200">
          <a:solidFill>
            <a:schemeClr val="tx1"/>
          </a:solidFill>
          <a:latin typeface="+mn-lt"/>
          <a:ea typeface="+mn-ea"/>
          <a:cs typeface="+mn-cs"/>
        </a:defRPr>
      </a:lvl2pPr>
      <a:lvl3pPr marL="913750" algn="l" defTabSz="913750" rtl="0" eaLnBrk="1" latinLnBrk="0" hangingPunct="1">
        <a:defRPr sz="1800" kern="1200">
          <a:solidFill>
            <a:schemeClr val="tx1"/>
          </a:solidFill>
          <a:latin typeface="+mn-lt"/>
          <a:ea typeface="+mn-ea"/>
          <a:cs typeface="+mn-cs"/>
        </a:defRPr>
      </a:lvl3pPr>
      <a:lvl4pPr marL="1370624" algn="l" defTabSz="913750" rtl="0" eaLnBrk="1" latinLnBrk="0" hangingPunct="1">
        <a:defRPr sz="1800" kern="1200">
          <a:solidFill>
            <a:schemeClr val="tx1"/>
          </a:solidFill>
          <a:latin typeface="+mn-lt"/>
          <a:ea typeface="+mn-ea"/>
          <a:cs typeface="+mn-cs"/>
        </a:defRPr>
      </a:lvl4pPr>
      <a:lvl5pPr marL="1827499" algn="l" defTabSz="913750" rtl="0" eaLnBrk="1" latinLnBrk="0" hangingPunct="1">
        <a:defRPr sz="1800" kern="1200">
          <a:solidFill>
            <a:schemeClr val="tx1"/>
          </a:solidFill>
          <a:latin typeface="+mn-lt"/>
          <a:ea typeface="+mn-ea"/>
          <a:cs typeface="+mn-cs"/>
        </a:defRPr>
      </a:lvl5pPr>
      <a:lvl6pPr marL="2284373" algn="l" defTabSz="913750" rtl="0" eaLnBrk="1" latinLnBrk="0" hangingPunct="1">
        <a:defRPr sz="1800" kern="1200">
          <a:solidFill>
            <a:schemeClr val="tx1"/>
          </a:solidFill>
          <a:latin typeface="+mn-lt"/>
          <a:ea typeface="+mn-ea"/>
          <a:cs typeface="+mn-cs"/>
        </a:defRPr>
      </a:lvl6pPr>
      <a:lvl7pPr marL="2741248" algn="l" defTabSz="913750" rtl="0" eaLnBrk="1" latinLnBrk="0" hangingPunct="1">
        <a:defRPr sz="1800" kern="1200">
          <a:solidFill>
            <a:schemeClr val="tx1"/>
          </a:solidFill>
          <a:latin typeface="+mn-lt"/>
          <a:ea typeface="+mn-ea"/>
          <a:cs typeface="+mn-cs"/>
        </a:defRPr>
      </a:lvl7pPr>
      <a:lvl8pPr marL="3198122" algn="l" defTabSz="913750" rtl="0" eaLnBrk="1" latinLnBrk="0" hangingPunct="1">
        <a:defRPr sz="1800" kern="1200">
          <a:solidFill>
            <a:schemeClr val="tx1"/>
          </a:solidFill>
          <a:latin typeface="+mn-lt"/>
          <a:ea typeface="+mn-ea"/>
          <a:cs typeface="+mn-cs"/>
        </a:defRPr>
      </a:lvl8pPr>
      <a:lvl9pPr marL="3654996" algn="l" defTabSz="91375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0820" tIns="45409" rIns="90820" bIns="45409"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68"/>
            <a:ext cx="8229600" cy="4525963"/>
          </a:xfrm>
          <a:prstGeom prst="rect">
            <a:avLst/>
          </a:prstGeom>
          <a:noFill/>
          <a:ln w="9525">
            <a:noFill/>
            <a:miter lim="800000"/>
            <a:headEnd/>
            <a:tailEnd/>
          </a:ln>
        </p:spPr>
        <p:txBody>
          <a:bodyPr vert="horz" wrap="square" lIns="90820" tIns="45409" rIns="90820" bIns="4540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25316" name="Rectangle 4"/>
          <p:cNvSpPr>
            <a:spLocks noGrp="1" noChangeArrowheads="1"/>
          </p:cNvSpPr>
          <p:nvPr>
            <p:ph type="dt" sz="half" idx="2"/>
          </p:nvPr>
        </p:nvSpPr>
        <p:spPr bwMode="auto">
          <a:xfrm>
            <a:off x="457200" y="6245225"/>
            <a:ext cx="3124200" cy="476250"/>
          </a:xfrm>
          <a:prstGeom prst="rect">
            <a:avLst/>
          </a:prstGeom>
          <a:noFill/>
          <a:ln w="9525">
            <a:noFill/>
            <a:miter lim="800000"/>
            <a:headEnd/>
            <a:tailEnd/>
          </a:ln>
          <a:effectLst/>
        </p:spPr>
        <p:txBody>
          <a:bodyPr vert="horz" wrap="square" lIns="90820" tIns="45409" rIns="90820" bIns="45409" numCol="1" anchor="t" anchorCtr="0" compatLnSpc="1">
            <a:prstTxWarp prst="textNoShape">
              <a:avLst/>
            </a:prstTxWarp>
          </a:bodyPr>
          <a:lstStyle>
            <a:lvl1pPr defTabSz="864640" fontAlgn="base">
              <a:spcBef>
                <a:spcPct val="0"/>
              </a:spcBef>
              <a:spcAft>
                <a:spcPct val="0"/>
              </a:spcAft>
              <a:buFontTx/>
              <a:buNone/>
              <a:defRPr sz="1400" b="0">
                <a:solidFill>
                  <a:schemeClr val="tx1"/>
                </a:solidFill>
                <a:latin typeface="+mn-lt"/>
                <a:cs typeface="+mn-cs"/>
              </a:defRPr>
            </a:lvl1pPr>
          </a:lstStyle>
          <a:p>
            <a:pPr>
              <a:defRPr/>
            </a:pPr>
            <a:r>
              <a:rPr lang="en-US" dirty="0" smtClean="0">
                <a:solidFill>
                  <a:srgbClr val="000000"/>
                </a:solidFill>
              </a:rPr>
              <a:t>May 2009</a:t>
            </a:r>
            <a:endParaRPr lang="en-US" dirty="0">
              <a:solidFill>
                <a:srgbClr val="000000"/>
              </a:solidFill>
            </a:endParaRPr>
          </a:p>
        </p:txBody>
      </p:sp>
      <p:sp>
        <p:nvSpPr>
          <p:cNvPr id="5253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0820" tIns="45409" rIns="90820" bIns="45409" numCol="1" anchor="t" anchorCtr="0" compatLnSpc="1">
            <a:prstTxWarp prst="textNoShape">
              <a:avLst/>
            </a:prstTxWarp>
          </a:bodyPr>
          <a:lstStyle>
            <a:lvl1pPr algn="ctr" defTabSz="864640" fontAlgn="base">
              <a:spcBef>
                <a:spcPct val="0"/>
              </a:spcBef>
              <a:spcAft>
                <a:spcPct val="0"/>
              </a:spcAft>
              <a:buFontTx/>
              <a:buNone/>
              <a:defRPr sz="1400" b="0">
                <a:solidFill>
                  <a:schemeClr val="tx1"/>
                </a:solidFill>
                <a:latin typeface="+mn-lt"/>
                <a:cs typeface="+mn-cs"/>
              </a:defRPr>
            </a:lvl1pPr>
          </a:lstStyle>
          <a:p>
            <a:pPr>
              <a:defRPr/>
            </a:pPr>
            <a:endParaRPr lang="en-US" dirty="0">
              <a:solidFill>
                <a:srgbClr val="000000"/>
              </a:solidFill>
            </a:endParaRPr>
          </a:p>
        </p:txBody>
      </p:sp>
      <p:sp>
        <p:nvSpPr>
          <p:cNvPr id="5253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0820" tIns="45409" rIns="90820" bIns="45409" numCol="1" anchor="t" anchorCtr="0" compatLnSpc="1">
            <a:prstTxWarp prst="textNoShape">
              <a:avLst/>
            </a:prstTxWarp>
          </a:bodyPr>
          <a:lstStyle>
            <a:lvl1pPr algn="r" defTabSz="864640" fontAlgn="base">
              <a:spcBef>
                <a:spcPct val="0"/>
              </a:spcBef>
              <a:spcAft>
                <a:spcPct val="0"/>
              </a:spcAft>
              <a:buFontTx/>
              <a:buNone/>
              <a:defRPr sz="1400" b="0">
                <a:solidFill>
                  <a:schemeClr val="tx1"/>
                </a:solidFill>
                <a:latin typeface="+mn-lt"/>
                <a:cs typeface="+mn-cs"/>
              </a:defRPr>
            </a:lvl1pPr>
          </a:lstStyle>
          <a:p>
            <a:pPr>
              <a:defRPr/>
            </a:pPr>
            <a:fld id="{4F01DD6B-73D7-494F-8EA5-082FD70DD5C4}" type="slidenum">
              <a:rPr lang="en-US" smtClean="0">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ransition spd="med"/>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4099" algn="ctr" rtl="0" fontAlgn="base">
        <a:spcBef>
          <a:spcPct val="0"/>
        </a:spcBef>
        <a:spcAft>
          <a:spcPct val="0"/>
        </a:spcAft>
        <a:defRPr sz="4400">
          <a:solidFill>
            <a:schemeClr val="tx2"/>
          </a:solidFill>
          <a:latin typeface="Arial" charset="0"/>
          <a:cs typeface="Arial" charset="0"/>
        </a:defRPr>
      </a:lvl6pPr>
      <a:lvl7pPr marL="908194" algn="ctr" rtl="0" fontAlgn="base">
        <a:spcBef>
          <a:spcPct val="0"/>
        </a:spcBef>
        <a:spcAft>
          <a:spcPct val="0"/>
        </a:spcAft>
        <a:defRPr sz="4400">
          <a:solidFill>
            <a:schemeClr val="tx2"/>
          </a:solidFill>
          <a:latin typeface="Arial" charset="0"/>
          <a:cs typeface="Arial" charset="0"/>
        </a:defRPr>
      </a:lvl7pPr>
      <a:lvl8pPr marL="1362290" algn="ctr" rtl="0" fontAlgn="base">
        <a:spcBef>
          <a:spcPct val="0"/>
        </a:spcBef>
        <a:spcAft>
          <a:spcPct val="0"/>
        </a:spcAft>
        <a:defRPr sz="4400">
          <a:solidFill>
            <a:schemeClr val="tx2"/>
          </a:solidFill>
          <a:latin typeface="Arial" charset="0"/>
          <a:cs typeface="Arial" charset="0"/>
        </a:defRPr>
      </a:lvl8pPr>
      <a:lvl9pPr marL="1816383" algn="ctr" rtl="0" fontAlgn="base">
        <a:spcBef>
          <a:spcPct val="0"/>
        </a:spcBef>
        <a:spcAft>
          <a:spcPct val="0"/>
        </a:spcAft>
        <a:defRPr sz="4400">
          <a:solidFill>
            <a:schemeClr val="tx2"/>
          </a:solidFill>
          <a:latin typeface="Arial" charset="0"/>
          <a:cs typeface="Arial" charset="0"/>
        </a:defRPr>
      </a:lvl9pPr>
    </p:titleStyle>
    <p:bodyStyle>
      <a:lvl1pPr marL="340574" indent="-340574" algn="l" rtl="0" eaLnBrk="0" fontAlgn="base" hangingPunct="0">
        <a:spcBef>
          <a:spcPct val="20000"/>
        </a:spcBef>
        <a:spcAft>
          <a:spcPct val="0"/>
        </a:spcAft>
        <a:buChar char="•"/>
        <a:defRPr sz="3200">
          <a:solidFill>
            <a:schemeClr val="tx1"/>
          </a:solidFill>
          <a:latin typeface="+mn-lt"/>
          <a:ea typeface="+mn-ea"/>
          <a:cs typeface="+mn-cs"/>
        </a:defRPr>
      </a:lvl1pPr>
      <a:lvl2pPr marL="737908" indent="-283808" algn="l" rtl="0" eaLnBrk="0" fontAlgn="base" hangingPunct="0">
        <a:spcBef>
          <a:spcPct val="20000"/>
        </a:spcBef>
        <a:spcAft>
          <a:spcPct val="0"/>
        </a:spcAft>
        <a:buChar char="–"/>
        <a:defRPr sz="2800">
          <a:solidFill>
            <a:schemeClr val="tx1"/>
          </a:solidFill>
          <a:latin typeface="+mn-lt"/>
          <a:cs typeface="+mn-cs"/>
        </a:defRPr>
      </a:lvl2pPr>
      <a:lvl3pPr marL="1135242" indent="-227052" algn="l" rtl="0" eaLnBrk="0" fontAlgn="base" hangingPunct="0">
        <a:spcBef>
          <a:spcPct val="20000"/>
        </a:spcBef>
        <a:spcAft>
          <a:spcPct val="0"/>
        </a:spcAft>
        <a:buChar char="•"/>
        <a:defRPr sz="2400">
          <a:solidFill>
            <a:schemeClr val="tx1"/>
          </a:solidFill>
          <a:latin typeface="+mn-lt"/>
          <a:cs typeface="+mn-cs"/>
        </a:defRPr>
      </a:lvl3pPr>
      <a:lvl4pPr marL="1589338" indent="-227052" algn="l" rtl="0" eaLnBrk="0" fontAlgn="base" hangingPunct="0">
        <a:spcBef>
          <a:spcPct val="20000"/>
        </a:spcBef>
        <a:spcAft>
          <a:spcPct val="0"/>
        </a:spcAft>
        <a:buChar char="–"/>
        <a:defRPr sz="2000">
          <a:solidFill>
            <a:schemeClr val="tx1"/>
          </a:solidFill>
          <a:latin typeface="+mn-lt"/>
          <a:cs typeface="+mn-cs"/>
        </a:defRPr>
      </a:lvl4pPr>
      <a:lvl5pPr marL="2043440" indent="-227052" algn="l" rtl="0" eaLnBrk="0" fontAlgn="base" hangingPunct="0">
        <a:spcBef>
          <a:spcPct val="20000"/>
        </a:spcBef>
        <a:spcAft>
          <a:spcPct val="0"/>
        </a:spcAft>
        <a:buChar char="»"/>
        <a:defRPr sz="2000">
          <a:solidFill>
            <a:schemeClr val="tx1"/>
          </a:solidFill>
          <a:latin typeface="+mn-lt"/>
          <a:cs typeface="+mn-cs"/>
        </a:defRPr>
      </a:lvl5pPr>
      <a:lvl6pPr marL="2497530" indent="-227052" algn="l" rtl="0" fontAlgn="base">
        <a:spcBef>
          <a:spcPct val="20000"/>
        </a:spcBef>
        <a:spcAft>
          <a:spcPct val="0"/>
        </a:spcAft>
        <a:buChar char="»"/>
        <a:defRPr sz="2000">
          <a:solidFill>
            <a:schemeClr val="tx1"/>
          </a:solidFill>
          <a:latin typeface="+mn-lt"/>
          <a:cs typeface="+mn-cs"/>
        </a:defRPr>
      </a:lvl6pPr>
      <a:lvl7pPr marL="2951624" indent="-227052" algn="l" rtl="0" fontAlgn="base">
        <a:spcBef>
          <a:spcPct val="20000"/>
        </a:spcBef>
        <a:spcAft>
          <a:spcPct val="0"/>
        </a:spcAft>
        <a:buChar char="»"/>
        <a:defRPr sz="2000">
          <a:solidFill>
            <a:schemeClr val="tx1"/>
          </a:solidFill>
          <a:latin typeface="+mn-lt"/>
          <a:cs typeface="+mn-cs"/>
        </a:defRPr>
      </a:lvl7pPr>
      <a:lvl8pPr marL="3405721" indent="-227052" algn="l" rtl="0" fontAlgn="base">
        <a:spcBef>
          <a:spcPct val="20000"/>
        </a:spcBef>
        <a:spcAft>
          <a:spcPct val="0"/>
        </a:spcAft>
        <a:buChar char="»"/>
        <a:defRPr sz="2000">
          <a:solidFill>
            <a:schemeClr val="tx1"/>
          </a:solidFill>
          <a:latin typeface="+mn-lt"/>
          <a:cs typeface="+mn-cs"/>
        </a:defRPr>
      </a:lvl8pPr>
      <a:lvl9pPr marL="3859828" indent="-22705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08194" rtl="0" eaLnBrk="1" latinLnBrk="0" hangingPunct="1">
        <a:defRPr sz="1800" kern="1200">
          <a:solidFill>
            <a:schemeClr val="tx1"/>
          </a:solidFill>
          <a:latin typeface="+mn-lt"/>
          <a:ea typeface="+mn-ea"/>
          <a:cs typeface="+mn-cs"/>
        </a:defRPr>
      </a:lvl1pPr>
      <a:lvl2pPr marL="454099" algn="l" defTabSz="908194" rtl="0" eaLnBrk="1" latinLnBrk="0" hangingPunct="1">
        <a:defRPr sz="1800" kern="1200">
          <a:solidFill>
            <a:schemeClr val="tx1"/>
          </a:solidFill>
          <a:latin typeface="+mn-lt"/>
          <a:ea typeface="+mn-ea"/>
          <a:cs typeface="+mn-cs"/>
        </a:defRPr>
      </a:lvl2pPr>
      <a:lvl3pPr marL="908194" algn="l" defTabSz="908194" rtl="0" eaLnBrk="1" latinLnBrk="0" hangingPunct="1">
        <a:defRPr sz="1800" kern="1200">
          <a:solidFill>
            <a:schemeClr val="tx1"/>
          </a:solidFill>
          <a:latin typeface="+mn-lt"/>
          <a:ea typeface="+mn-ea"/>
          <a:cs typeface="+mn-cs"/>
        </a:defRPr>
      </a:lvl3pPr>
      <a:lvl4pPr marL="1362290" algn="l" defTabSz="908194" rtl="0" eaLnBrk="1" latinLnBrk="0" hangingPunct="1">
        <a:defRPr sz="1800" kern="1200">
          <a:solidFill>
            <a:schemeClr val="tx1"/>
          </a:solidFill>
          <a:latin typeface="+mn-lt"/>
          <a:ea typeface="+mn-ea"/>
          <a:cs typeface="+mn-cs"/>
        </a:defRPr>
      </a:lvl4pPr>
      <a:lvl5pPr marL="1816383" algn="l" defTabSz="908194" rtl="0" eaLnBrk="1" latinLnBrk="0" hangingPunct="1">
        <a:defRPr sz="1800" kern="1200">
          <a:solidFill>
            <a:schemeClr val="tx1"/>
          </a:solidFill>
          <a:latin typeface="+mn-lt"/>
          <a:ea typeface="+mn-ea"/>
          <a:cs typeface="+mn-cs"/>
        </a:defRPr>
      </a:lvl5pPr>
      <a:lvl6pPr marL="2270483" algn="l" defTabSz="908194" rtl="0" eaLnBrk="1" latinLnBrk="0" hangingPunct="1">
        <a:defRPr sz="1800" kern="1200">
          <a:solidFill>
            <a:schemeClr val="tx1"/>
          </a:solidFill>
          <a:latin typeface="+mn-lt"/>
          <a:ea typeface="+mn-ea"/>
          <a:cs typeface="+mn-cs"/>
        </a:defRPr>
      </a:lvl6pPr>
      <a:lvl7pPr marL="2724580" algn="l" defTabSz="908194" rtl="0" eaLnBrk="1" latinLnBrk="0" hangingPunct="1">
        <a:defRPr sz="1800" kern="1200">
          <a:solidFill>
            <a:schemeClr val="tx1"/>
          </a:solidFill>
          <a:latin typeface="+mn-lt"/>
          <a:ea typeface="+mn-ea"/>
          <a:cs typeface="+mn-cs"/>
        </a:defRPr>
      </a:lvl7pPr>
      <a:lvl8pPr marL="3178672" algn="l" defTabSz="908194" rtl="0" eaLnBrk="1" latinLnBrk="0" hangingPunct="1">
        <a:defRPr sz="1800" kern="1200">
          <a:solidFill>
            <a:schemeClr val="tx1"/>
          </a:solidFill>
          <a:latin typeface="+mn-lt"/>
          <a:ea typeface="+mn-ea"/>
          <a:cs typeface="+mn-cs"/>
        </a:defRPr>
      </a:lvl8pPr>
      <a:lvl9pPr marL="3632751" algn="l" defTabSz="90819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35429" y="264063"/>
            <a:ext cx="7837714" cy="1098989"/>
          </a:xfrm>
          <a:prstGeom prst="rect">
            <a:avLst/>
          </a:prstGeom>
          <a:noFill/>
          <a:ln w="9525">
            <a:noFill/>
            <a:miter lim="800000"/>
            <a:headEnd/>
            <a:tailEnd/>
          </a:ln>
        </p:spPr>
        <p:txBody>
          <a:bodyPr vert="horz" wrap="square" lIns="86683" tIns="43342" rIns="86683" bIns="43342"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35429" y="1538670"/>
            <a:ext cx="7837714" cy="4351693"/>
          </a:xfrm>
          <a:prstGeom prst="rect">
            <a:avLst/>
          </a:prstGeom>
          <a:noFill/>
          <a:ln w="9525">
            <a:noFill/>
            <a:miter lim="800000"/>
            <a:headEnd/>
            <a:tailEnd/>
          </a:ln>
        </p:spPr>
        <p:txBody>
          <a:bodyPr vert="horz" wrap="square" lIns="86683" tIns="43342" rIns="86683" bIns="4334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25316" name="Rectangle 4"/>
          <p:cNvSpPr>
            <a:spLocks noGrp="1" noChangeArrowheads="1"/>
          </p:cNvSpPr>
          <p:nvPr>
            <p:ph type="dt" sz="half" idx="2"/>
          </p:nvPr>
        </p:nvSpPr>
        <p:spPr bwMode="auto">
          <a:xfrm>
            <a:off x="435428" y="6004756"/>
            <a:ext cx="2975429" cy="457912"/>
          </a:xfrm>
          <a:prstGeom prst="rect">
            <a:avLst/>
          </a:prstGeom>
          <a:noFill/>
          <a:ln w="9525">
            <a:noFill/>
            <a:miter lim="800000"/>
            <a:headEnd/>
            <a:tailEnd/>
          </a:ln>
          <a:effectLst/>
        </p:spPr>
        <p:txBody>
          <a:bodyPr vert="horz" wrap="square" lIns="86683" tIns="43342" rIns="86683" bIns="43342" numCol="1" anchor="t" anchorCtr="0" compatLnSpc="1">
            <a:prstTxWarp prst="textNoShape">
              <a:avLst/>
            </a:prstTxWarp>
          </a:bodyPr>
          <a:lstStyle>
            <a:lvl1pPr>
              <a:spcBef>
                <a:spcPct val="0"/>
              </a:spcBef>
              <a:buFontTx/>
              <a:buNone/>
              <a:defRPr sz="1300" b="0" dirty="0" smtClean="0">
                <a:solidFill>
                  <a:srgbClr val="000000"/>
                </a:solidFill>
                <a:latin typeface="+mn-lt"/>
                <a:cs typeface="+mn-cs"/>
              </a:defRPr>
            </a:lvl1pPr>
          </a:lstStyle>
          <a:p>
            <a:pPr defTabSz="866841" fontAlgn="base">
              <a:spcAft>
                <a:spcPct val="0"/>
              </a:spcAft>
              <a:defRPr/>
            </a:pPr>
            <a:r>
              <a:rPr lang="en-US"/>
              <a:t>2009</a:t>
            </a:r>
          </a:p>
        </p:txBody>
      </p:sp>
      <p:sp>
        <p:nvSpPr>
          <p:cNvPr id="525317" name="Rectangle 5"/>
          <p:cNvSpPr>
            <a:spLocks noGrp="1" noChangeArrowheads="1"/>
          </p:cNvSpPr>
          <p:nvPr>
            <p:ph type="ftr" sz="quarter" idx="3"/>
          </p:nvPr>
        </p:nvSpPr>
        <p:spPr bwMode="auto">
          <a:xfrm>
            <a:off x="2975429" y="6004756"/>
            <a:ext cx="2757714" cy="457912"/>
          </a:xfrm>
          <a:prstGeom prst="rect">
            <a:avLst/>
          </a:prstGeom>
          <a:noFill/>
          <a:ln w="9525">
            <a:noFill/>
            <a:miter lim="800000"/>
            <a:headEnd/>
            <a:tailEnd/>
          </a:ln>
          <a:effectLst/>
        </p:spPr>
        <p:txBody>
          <a:bodyPr vert="horz" wrap="square" lIns="86683" tIns="43342" rIns="86683" bIns="43342" numCol="1" anchor="t" anchorCtr="0" compatLnSpc="1">
            <a:prstTxWarp prst="textNoShape">
              <a:avLst/>
            </a:prstTxWarp>
          </a:bodyPr>
          <a:lstStyle>
            <a:lvl1pPr algn="ctr">
              <a:spcBef>
                <a:spcPct val="0"/>
              </a:spcBef>
              <a:buFontTx/>
              <a:buNone/>
              <a:defRPr sz="1300" b="0">
                <a:solidFill>
                  <a:srgbClr val="000000"/>
                </a:solidFill>
                <a:latin typeface="+mn-lt"/>
                <a:cs typeface="+mn-cs"/>
              </a:defRPr>
            </a:lvl1pPr>
          </a:lstStyle>
          <a:p>
            <a:pPr defTabSz="866841" fontAlgn="base">
              <a:spcAft>
                <a:spcPct val="0"/>
              </a:spcAft>
              <a:defRPr/>
            </a:pPr>
            <a:endParaRPr lang="en-US"/>
          </a:p>
        </p:txBody>
      </p:sp>
      <p:sp>
        <p:nvSpPr>
          <p:cNvPr id="525318" name="Rectangle 6"/>
          <p:cNvSpPr>
            <a:spLocks noGrp="1" noChangeArrowheads="1"/>
          </p:cNvSpPr>
          <p:nvPr>
            <p:ph type="sldNum" sz="quarter" idx="4"/>
          </p:nvPr>
        </p:nvSpPr>
        <p:spPr bwMode="auto">
          <a:xfrm>
            <a:off x="6241143" y="6004756"/>
            <a:ext cx="2032000" cy="457912"/>
          </a:xfrm>
          <a:prstGeom prst="rect">
            <a:avLst/>
          </a:prstGeom>
          <a:noFill/>
          <a:ln w="9525">
            <a:noFill/>
            <a:miter lim="800000"/>
            <a:headEnd/>
            <a:tailEnd/>
          </a:ln>
          <a:effectLst/>
        </p:spPr>
        <p:txBody>
          <a:bodyPr vert="horz" wrap="square" lIns="86683" tIns="43342" rIns="86683" bIns="43342" numCol="1" anchor="t" anchorCtr="0" compatLnSpc="1">
            <a:prstTxWarp prst="textNoShape">
              <a:avLst/>
            </a:prstTxWarp>
          </a:bodyPr>
          <a:lstStyle>
            <a:lvl1pPr algn="r">
              <a:spcBef>
                <a:spcPct val="0"/>
              </a:spcBef>
              <a:buFontTx/>
              <a:buNone/>
              <a:defRPr sz="1300" b="0">
                <a:solidFill>
                  <a:srgbClr val="000000"/>
                </a:solidFill>
                <a:latin typeface="+mn-lt"/>
                <a:cs typeface="+mn-cs"/>
              </a:defRPr>
            </a:lvl1pPr>
          </a:lstStyle>
          <a:p>
            <a:pPr defTabSz="866841" fontAlgn="base">
              <a:spcAft>
                <a:spcPct val="0"/>
              </a:spcAft>
              <a:defRPr/>
            </a:pPr>
            <a:fld id="{176D86B3-A4F2-4C45-ADC8-E90D3D5D2FB5}" type="slidenum">
              <a:rPr lang="en-US"/>
              <a:pPr defTabSz="866841" fontAlgn="base">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transition spd="med"/>
  <p:hf hdr="0" ftr="0" dt="0"/>
  <p:txStyles>
    <p:titleStyle>
      <a:lvl1pPr algn="ctr" rtl="0" eaLnBrk="0" fontAlgn="base" hangingPunct="0">
        <a:spcBef>
          <a:spcPct val="0"/>
        </a:spcBef>
        <a:spcAft>
          <a:spcPct val="0"/>
        </a:spcAft>
        <a:defRPr sz="4200">
          <a:solidFill>
            <a:schemeClr val="tx2"/>
          </a:solidFill>
          <a:latin typeface="+mj-lt"/>
          <a:ea typeface="+mj-ea"/>
          <a:cs typeface="+mj-cs"/>
        </a:defRPr>
      </a:lvl1pPr>
      <a:lvl2pPr algn="ctr" rtl="0" eaLnBrk="0" fontAlgn="base" hangingPunct="0">
        <a:spcBef>
          <a:spcPct val="0"/>
        </a:spcBef>
        <a:spcAft>
          <a:spcPct val="0"/>
        </a:spcAft>
        <a:defRPr sz="4200">
          <a:solidFill>
            <a:schemeClr val="tx2"/>
          </a:solidFill>
          <a:latin typeface="Arial" charset="0"/>
          <a:cs typeface="Arial" charset="0"/>
        </a:defRPr>
      </a:lvl2pPr>
      <a:lvl3pPr algn="ctr" rtl="0" eaLnBrk="0" fontAlgn="base" hangingPunct="0">
        <a:spcBef>
          <a:spcPct val="0"/>
        </a:spcBef>
        <a:spcAft>
          <a:spcPct val="0"/>
        </a:spcAft>
        <a:defRPr sz="4200">
          <a:solidFill>
            <a:schemeClr val="tx2"/>
          </a:solidFill>
          <a:latin typeface="Arial" charset="0"/>
          <a:cs typeface="Arial" charset="0"/>
        </a:defRPr>
      </a:lvl3pPr>
      <a:lvl4pPr algn="ctr" rtl="0" eaLnBrk="0" fontAlgn="base" hangingPunct="0">
        <a:spcBef>
          <a:spcPct val="0"/>
        </a:spcBef>
        <a:spcAft>
          <a:spcPct val="0"/>
        </a:spcAft>
        <a:defRPr sz="4200">
          <a:solidFill>
            <a:schemeClr val="tx2"/>
          </a:solidFill>
          <a:latin typeface="Arial" charset="0"/>
          <a:cs typeface="Arial" charset="0"/>
        </a:defRPr>
      </a:lvl4pPr>
      <a:lvl5pPr algn="ctr" rtl="0" eaLnBrk="0" fontAlgn="base" hangingPunct="0">
        <a:spcBef>
          <a:spcPct val="0"/>
        </a:spcBef>
        <a:spcAft>
          <a:spcPct val="0"/>
        </a:spcAft>
        <a:defRPr sz="4200">
          <a:solidFill>
            <a:schemeClr val="tx2"/>
          </a:solidFill>
          <a:latin typeface="Arial" charset="0"/>
          <a:cs typeface="Arial" charset="0"/>
        </a:defRPr>
      </a:lvl5pPr>
      <a:lvl6pPr marL="433421" algn="ctr" rtl="0" fontAlgn="base">
        <a:spcBef>
          <a:spcPct val="0"/>
        </a:spcBef>
        <a:spcAft>
          <a:spcPct val="0"/>
        </a:spcAft>
        <a:defRPr sz="4200">
          <a:solidFill>
            <a:schemeClr val="tx2"/>
          </a:solidFill>
          <a:latin typeface="Arial" charset="0"/>
          <a:cs typeface="Arial" charset="0"/>
        </a:defRPr>
      </a:lvl6pPr>
      <a:lvl7pPr marL="866841" algn="ctr" rtl="0" fontAlgn="base">
        <a:spcBef>
          <a:spcPct val="0"/>
        </a:spcBef>
        <a:spcAft>
          <a:spcPct val="0"/>
        </a:spcAft>
        <a:defRPr sz="4200">
          <a:solidFill>
            <a:schemeClr val="tx2"/>
          </a:solidFill>
          <a:latin typeface="Arial" charset="0"/>
          <a:cs typeface="Arial" charset="0"/>
        </a:defRPr>
      </a:lvl7pPr>
      <a:lvl8pPr marL="1300246" algn="ctr" rtl="0" fontAlgn="base">
        <a:spcBef>
          <a:spcPct val="0"/>
        </a:spcBef>
        <a:spcAft>
          <a:spcPct val="0"/>
        </a:spcAft>
        <a:defRPr sz="4200">
          <a:solidFill>
            <a:schemeClr val="tx2"/>
          </a:solidFill>
          <a:latin typeface="Arial" charset="0"/>
          <a:cs typeface="Arial" charset="0"/>
        </a:defRPr>
      </a:lvl8pPr>
      <a:lvl9pPr marL="1733658" algn="ctr" rtl="0" fontAlgn="base">
        <a:spcBef>
          <a:spcPct val="0"/>
        </a:spcBef>
        <a:spcAft>
          <a:spcPct val="0"/>
        </a:spcAft>
        <a:defRPr sz="4200">
          <a:solidFill>
            <a:schemeClr val="tx2"/>
          </a:solidFill>
          <a:latin typeface="Arial" charset="0"/>
          <a:cs typeface="Arial" charset="0"/>
        </a:defRPr>
      </a:lvl9pPr>
    </p:titleStyle>
    <p:bodyStyle>
      <a:lvl1pPr marL="325067" indent="-325067" algn="l" rtl="0" eaLnBrk="0" fontAlgn="base" hangingPunct="0">
        <a:spcBef>
          <a:spcPct val="20000"/>
        </a:spcBef>
        <a:spcAft>
          <a:spcPct val="0"/>
        </a:spcAft>
        <a:buChar char="•"/>
        <a:defRPr sz="3100">
          <a:solidFill>
            <a:schemeClr val="tx1"/>
          </a:solidFill>
          <a:latin typeface="+mn-lt"/>
          <a:ea typeface="+mn-ea"/>
          <a:cs typeface="+mn-cs"/>
        </a:defRPr>
      </a:lvl1pPr>
      <a:lvl2pPr marL="704297" indent="-270885" algn="l" rtl="0" eaLnBrk="0" fontAlgn="base" hangingPunct="0">
        <a:spcBef>
          <a:spcPct val="20000"/>
        </a:spcBef>
        <a:spcAft>
          <a:spcPct val="0"/>
        </a:spcAft>
        <a:buChar char="–"/>
        <a:defRPr sz="2700">
          <a:solidFill>
            <a:schemeClr val="tx1"/>
          </a:solidFill>
          <a:latin typeface="+mn-lt"/>
          <a:cs typeface="+mn-cs"/>
        </a:defRPr>
      </a:lvl2pPr>
      <a:lvl3pPr marL="1083544" indent="-216716" algn="l" rtl="0" eaLnBrk="0" fontAlgn="base" hangingPunct="0">
        <a:spcBef>
          <a:spcPct val="20000"/>
        </a:spcBef>
        <a:spcAft>
          <a:spcPct val="0"/>
        </a:spcAft>
        <a:buChar char="•"/>
        <a:defRPr sz="2300">
          <a:solidFill>
            <a:schemeClr val="tx1"/>
          </a:solidFill>
          <a:latin typeface="+mn-lt"/>
          <a:cs typeface="+mn-cs"/>
        </a:defRPr>
      </a:lvl3pPr>
      <a:lvl4pPr marL="1516953" indent="-216716" algn="l" rtl="0" eaLnBrk="0" fontAlgn="base" hangingPunct="0">
        <a:spcBef>
          <a:spcPct val="20000"/>
        </a:spcBef>
        <a:spcAft>
          <a:spcPct val="0"/>
        </a:spcAft>
        <a:buChar char="–"/>
        <a:defRPr sz="1900">
          <a:solidFill>
            <a:schemeClr val="tx1"/>
          </a:solidFill>
          <a:latin typeface="+mn-lt"/>
          <a:cs typeface="+mn-cs"/>
        </a:defRPr>
      </a:lvl4pPr>
      <a:lvl5pPr marL="1950365" indent="-216716" algn="l" rtl="0" eaLnBrk="0" fontAlgn="base" hangingPunct="0">
        <a:spcBef>
          <a:spcPct val="20000"/>
        </a:spcBef>
        <a:spcAft>
          <a:spcPct val="0"/>
        </a:spcAft>
        <a:buChar char="»"/>
        <a:defRPr sz="1900">
          <a:solidFill>
            <a:schemeClr val="tx1"/>
          </a:solidFill>
          <a:latin typeface="+mn-lt"/>
          <a:cs typeface="+mn-cs"/>
        </a:defRPr>
      </a:lvl5pPr>
      <a:lvl6pPr marL="2383778" indent="-216716" algn="l" rtl="0" fontAlgn="base">
        <a:spcBef>
          <a:spcPct val="20000"/>
        </a:spcBef>
        <a:spcAft>
          <a:spcPct val="0"/>
        </a:spcAft>
        <a:buChar char="»"/>
        <a:defRPr sz="1900">
          <a:solidFill>
            <a:schemeClr val="tx1"/>
          </a:solidFill>
          <a:latin typeface="+mn-lt"/>
          <a:cs typeface="+mn-cs"/>
        </a:defRPr>
      </a:lvl6pPr>
      <a:lvl7pPr marL="2817182" indent="-216716" algn="l" rtl="0" fontAlgn="base">
        <a:spcBef>
          <a:spcPct val="20000"/>
        </a:spcBef>
        <a:spcAft>
          <a:spcPct val="0"/>
        </a:spcAft>
        <a:buChar char="»"/>
        <a:defRPr sz="1900">
          <a:solidFill>
            <a:schemeClr val="tx1"/>
          </a:solidFill>
          <a:latin typeface="+mn-lt"/>
          <a:cs typeface="+mn-cs"/>
        </a:defRPr>
      </a:lvl7pPr>
      <a:lvl8pPr marL="3250600" indent="-216716" algn="l" rtl="0" fontAlgn="base">
        <a:spcBef>
          <a:spcPct val="20000"/>
        </a:spcBef>
        <a:spcAft>
          <a:spcPct val="0"/>
        </a:spcAft>
        <a:buChar char="»"/>
        <a:defRPr sz="1900">
          <a:solidFill>
            <a:schemeClr val="tx1"/>
          </a:solidFill>
          <a:latin typeface="+mn-lt"/>
          <a:cs typeface="+mn-cs"/>
        </a:defRPr>
      </a:lvl8pPr>
      <a:lvl9pPr marL="3684015" indent="-216716" algn="l" rtl="0" fontAlgn="base">
        <a:spcBef>
          <a:spcPct val="20000"/>
        </a:spcBef>
        <a:spcAft>
          <a:spcPct val="0"/>
        </a:spcAft>
        <a:buChar char="»"/>
        <a:defRPr sz="1900">
          <a:solidFill>
            <a:schemeClr val="tx1"/>
          </a:solidFill>
          <a:latin typeface="+mn-lt"/>
          <a:cs typeface="+mn-cs"/>
        </a:defRPr>
      </a:lvl9pPr>
    </p:bodyStyle>
    <p:otherStyle>
      <a:defPPr>
        <a:defRPr lang="en-US"/>
      </a:defPPr>
      <a:lvl1pPr marL="0" algn="l" defTabSz="866841" rtl="0" eaLnBrk="1" latinLnBrk="0" hangingPunct="1">
        <a:defRPr sz="1700" kern="1200">
          <a:solidFill>
            <a:schemeClr val="tx1"/>
          </a:solidFill>
          <a:latin typeface="+mn-lt"/>
          <a:ea typeface="+mn-ea"/>
          <a:cs typeface="+mn-cs"/>
        </a:defRPr>
      </a:lvl1pPr>
      <a:lvl2pPr marL="433421" algn="l" defTabSz="866841" rtl="0" eaLnBrk="1" latinLnBrk="0" hangingPunct="1">
        <a:defRPr sz="1700" kern="1200">
          <a:solidFill>
            <a:schemeClr val="tx1"/>
          </a:solidFill>
          <a:latin typeface="+mn-lt"/>
          <a:ea typeface="+mn-ea"/>
          <a:cs typeface="+mn-cs"/>
        </a:defRPr>
      </a:lvl2pPr>
      <a:lvl3pPr marL="866841" algn="l" defTabSz="866841" rtl="0" eaLnBrk="1" latinLnBrk="0" hangingPunct="1">
        <a:defRPr sz="1700" kern="1200">
          <a:solidFill>
            <a:schemeClr val="tx1"/>
          </a:solidFill>
          <a:latin typeface="+mn-lt"/>
          <a:ea typeface="+mn-ea"/>
          <a:cs typeface="+mn-cs"/>
        </a:defRPr>
      </a:lvl3pPr>
      <a:lvl4pPr marL="1300246" algn="l" defTabSz="866841" rtl="0" eaLnBrk="1" latinLnBrk="0" hangingPunct="1">
        <a:defRPr sz="1700" kern="1200">
          <a:solidFill>
            <a:schemeClr val="tx1"/>
          </a:solidFill>
          <a:latin typeface="+mn-lt"/>
          <a:ea typeface="+mn-ea"/>
          <a:cs typeface="+mn-cs"/>
        </a:defRPr>
      </a:lvl4pPr>
      <a:lvl5pPr marL="1733658" algn="l" defTabSz="866841" rtl="0" eaLnBrk="1" latinLnBrk="0" hangingPunct="1">
        <a:defRPr sz="1700" kern="1200">
          <a:solidFill>
            <a:schemeClr val="tx1"/>
          </a:solidFill>
          <a:latin typeface="+mn-lt"/>
          <a:ea typeface="+mn-ea"/>
          <a:cs typeface="+mn-cs"/>
        </a:defRPr>
      </a:lvl5pPr>
      <a:lvl6pPr marL="2167066" algn="l" defTabSz="866841" rtl="0" eaLnBrk="1" latinLnBrk="0" hangingPunct="1">
        <a:defRPr sz="1700" kern="1200">
          <a:solidFill>
            <a:schemeClr val="tx1"/>
          </a:solidFill>
          <a:latin typeface="+mn-lt"/>
          <a:ea typeface="+mn-ea"/>
          <a:cs typeface="+mn-cs"/>
        </a:defRPr>
      </a:lvl6pPr>
      <a:lvl7pPr marL="2600480" algn="l" defTabSz="866841" rtl="0" eaLnBrk="1" latinLnBrk="0" hangingPunct="1">
        <a:defRPr sz="1700" kern="1200">
          <a:solidFill>
            <a:schemeClr val="tx1"/>
          </a:solidFill>
          <a:latin typeface="+mn-lt"/>
          <a:ea typeface="+mn-ea"/>
          <a:cs typeface="+mn-cs"/>
        </a:defRPr>
      </a:lvl7pPr>
      <a:lvl8pPr marL="3033892" algn="l" defTabSz="866841" rtl="0" eaLnBrk="1" latinLnBrk="0" hangingPunct="1">
        <a:defRPr sz="1700" kern="1200">
          <a:solidFill>
            <a:schemeClr val="tx1"/>
          </a:solidFill>
          <a:latin typeface="+mn-lt"/>
          <a:ea typeface="+mn-ea"/>
          <a:cs typeface="+mn-cs"/>
        </a:defRPr>
      </a:lvl8pPr>
      <a:lvl9pPr marL="3467300" algn="l" defTabSz="866841"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gif"/><Relationship Id="rId26" Type="http://schemas.openxmlformats.org/officeDocument/2006/relationships/image" Target="../media/image29.png"/><Relationship Id="rId39" Type="http://schemas.openxmlformats.org/officeDocument/2006/relationships/image" Target="../media/image41.png"/><Relationship Id="rId21" Type="http://schemas.openxmlformats.org/officeDocument/2006/relationships/image" Target="../media/image24.png"/><Relationship Id="rId34" Type="http://schemas.openxmlformats.org/officeDocument/2006/relationships/image" Target="../media/image36.png"/><Relationship Id="rId42" Type="http://schemas.openxmlformats.org/officeDocument/2006/relationships/image" Target="../media/image44.gif"/><Relationship Id="rId47" Type="http://schemas.openxmlformats.org/officeDocument/2006/relationships/image" Target="../media/image49.jpeg"/><Relationship Id="rId50" Type="http://schemas.openxmlformats.org/officeDocument/2006/relationships/image" Target="../media/image52.png"/><Relationship Id="rId55" Type="http://schemas.openxmlformats.org/officeDocument/2006/relationships/image" Target="../media/image57.png"/><Relationship Id="rId7" Type="http://schemas.openxmlformats.org/officeDocument/2006/relationships/image" Target="../media/image10.jpeg"/><Relationship Id="rId12" Type="http://schemas.openxmlformats.org/officeDocument/2006/relationships/image" Target="../media/image15.gif"/><Relationship Id="rId17" Type="http://schemas.openxmlformats.org/officeDocument/2006/relationships/image" Target="../media/image20.gif"/><Relationship Id="rId25" Type="http://schemas.openxmlformats.org/officeDocument/2006/relationships/image" Target="../media/image28.png"/><Relationship Id="rId33" Type="http://schemas.openxmlformats.org/officeDocument/2006/relationships/image" Target="../media/image35.png"/><Relationship Id="rId38" Type="http://schemas.openxmlformats.org/officeDocument/2006/relationships/image" Target="../media/image40.png"/><Relationship Id="rId46" Type="http://schemas.openxmlformats.org/officeDocument/2006/relationships/image" Target="../media/image48.png"/><Relationship Id="rId59" Type="http://schemas.openxmlformats.org/officeDocument/2006/relationships/image" Target="../media/image61.png"/><Relationship Id="rId2" Type="http://schemas.openxmlformats.org/officeDocument/2006/relationships/notesSlide" Target="../notesSlides/notesSlide3.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1.gif"/><Relationship Id="rId41" Type="http://schemas.openxmlformats.org/officeDocument/2006/relationships/image" Target="../media/image43.gif"/><Relationship Id="rId54"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9.gif"/><Relationship Id="rId11" Type="http://schemas.openxmlformats.org/officeDocument/2006/relationships/image" Target="../media/image14.gif"/><Relationship Id="rId24" Type="http://schemas.openxmlformats.org/officeDocument/2006/relationships/image" Target="../media/image27.png"/><Relationship Id="rId32" Type="http://schemas.openxmlformats.org/officeDocument/2006/relationships/image" Target="../media/image34.png"/><Relationship Id="rId37" Type="http://schemas.openxmlformats.org/officeDocument/2006/relationships/image" Target="../media/image39.png"/><Relationship Id="rId40" Type="http://schemas.openxmlformats.org/officeDocument/2006/relationships/image" Target="../media/image42.png"/><Relationship Id="rId45" Type="http://schemas.openxmlformats.org/officeDocument/2006/relationships/image" Target="../media/image47.gif"/><Relationship Id="rId53" Type="http://schemas.openxmlformats.org/officeDocument/2006/relationships/image" Target="../media/image55.png"/><Relationship Id="rId58" Type="http://schemas.openxmlformats.org/officeDocument/2006/relationships/image" Target="../media/image60.png"/><Relationship Id="rId5" Type="http://schemas.openxmlformats.org/officeDocument/2006/relationships/image" Target="../media/image8.gif"/><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hyperlink" Target="http://www.gc.cuny.edu/index.htm" TargetMode="External"/><Relationship Id="rId36" Type="http://schemas.openxmlformats.org/officeDocument/2006/relationships/image" Target="../media/image38.jpeg"/><Relationship Id="rId49" Type="http://schemas.openxmlformats.org/officeDocument/2006/relationships/image" Target="../media/image51.jpeg"/><Relationship Id="rId57" Type="http://schemas.openxmlformats.org/officeDocument/2006/relationships/image" Target="../media/image59.png"/><Relationship Id="rId10" Type="http://schemas.openxmlformats.org/officeDocument/2006/relationships/image" Target="../media/image13.gif"/><Relationship Id="rId19" Type="http://schemas.openxmlformats.org/officeDocument/2006/relationships/image" Target="../media/image22.png"/><Relationship Id="rId31" Type="http://schemas.openxmlformats.org/officeDocument/2006/relationships/image" Target="../media/image33.png"/><Relationship Id="rId44" Type="http://schemas.openxmlformats.org/officeDocument/2006/relationships/image" Target="../media/image46.png"/><Relationship Id="rId52" Type="http://schemas.openxmlformats.org/officeDocument/2006/relationships/image" Target="../media/image54.png"/><Relationship Id="rId4" Type="http://schemas.openxmlformats.org/officeDocument/2006/relationships/image" Target="../media/image7.gif"/><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gif"/><Relationship Id="rId27" Type="http://schemas.openxmlformats.org/officeDocument/2006/relationships/image" Target="../media/image30.png"/><Relationship Id="rId30" Type="http://schemas.openxmlformats.org/officeDocument/2006/relationships/image" Target="../media/image32.gif"/><Relationship Id="rId35" Type="http://schemas.openxmlformats.org/officeDocument/2006/relationships/image" Target="../media/image37.png"/><Relationship Id="rId43" Type="http://schemas.openxmlformats.org/officeDocument/2006/relationships/image" Target="../media/image45.gif"/><Relationship Id="rId48" Type="http://schemas.openxmlformats.org/officeDocument/2006/relationships/image" Target="../media/image50.png"/><Relationship Id="rId56" Type="http://schemas.openxmlformats.org/officeDocument/2006/relationships/image" Target="../media/image58.png"/><Relationship Id="rId8" Type="http://schemas.openxmlformats.org/officeDocument/2006/relationships/image" Target="../media/image11.png"/><Relationship Id="rId51" Type="http://schemas.openxmlformats.org/officeDocument/2006/relationships/image" Target="../media/image53.png"/><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89.jpeg"/><Relationship Id="rId4" Type="http://schemas.openxmlformats.org/officeDocument/2006/relationships/image" Target="../media/image88.jpe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63.emf"/></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package" Target="../embeddings/Microsoft_Office_Excel_Worksheet1.xlsx"/><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3.jpeg"/><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5" name="Title 1"/>
          <p:cNvSpPr txBox="1">
            <a:spLocks/>
          </p:cNvSpPr>
          <p:nvPr/>
        </p:nvSpPr>
        <p:spPr>
          <a:xfrm>
            <a:off x="1066800" y="2133600"/>
            <a:ext cx="6934200" cy="2362200"/>
          </a:xfrm>
          <a:prstGeom prst="rect">
            <a:avLst/>
          </a:prstGeom>
        </p:spPr>
        <p:txBody>
          <a:bodyPr vert="horz" lIns="91375" tIns="45687" rIns="91375" bIns="45687" rtlCol="0" anchor="ctr">
            <a:normAutofit fontScale="97500" lnSpcReduction="10000"/>
          </a:bodyPr>
          <a:lstStyle/>
          <a:p>
            <a:pPr marL="0" marR="0" lvl="0" indent="0" algn="ctr" defTabSz="91375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 “You get what you Inspect not what you Expect”</a:t>
            </a:r>
          </a:p>
          <a:p>
            <a:pPr marL="0" marR="0" lvl="0" indent="0" algn="ctr" defTabSz="91375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3750" rtl="0" eaLnBrk="1" fontAlgn="auto" latinLnBrk="0" hangingPunct="1">
              <a:lnSpc>
                <a:spcPct val="100000"/>
              </a:lnSpc>
              <a:spcBef>
                <a:spcPct val="0"/>
              </a:spcBef>
              <a:spcAft>
                <a:spcPts val="0"/>
              </a:spcAft>
              <a:buClrTx/>
              <a:buSzTx/>
              <a:buFontTx/>
              <a:buNone/>
              <a:tabLst/>
              <a:defRPr/>
            </a:pPr>
            <a:r>
              <a:rPr lang="en-US" sz="2900" b="1" dirty="0" smtClean="0">
                <a:latin typeface="+mj-lt"/>
                <a:ea typeface="+mj-ea"/>
                <a:cs typeface="+mj-cs"/>
              </a:rPr>
              <a:t>                                     --Hyman G. Rickover</a:t>
            </a:r>
            <a:endParaRPr kumimoji="0" lang="en-US" sz="2900" b="1" i="0" u="none" strike="noStrike" kern="1200" cap="none" spc="0" normalizeH="0" baseline="0" noProof="0" dirty="0">
              <a:ln>
                <a:noFill/>
              </a:ln>
              <a:solidFill>
                <a:schemeClr val="tx1"/>
              </a:solidFill>
              <a:effectLst/>
              <a:uLnTx/>
              <a:uFillTx/>
              <a:latin typeface="+mj-lt"/>
              <a:ea typeface="+mj-ea"/>
              <a:cs typeface="+mj-cs"/>
            </a:endParaRPr>
          </a:p>
        </p:txBody>
      </p:sp>
      <p:grpSp>
        <p:nvGrpSpPr>
          <p:cNvPr id="12" name="Group 11"/>
          <p:cNvGrpSpPr/>
          <p:nvPr/>
        </p:nvGrpSpPr>
        <p:grpSpPr>
          <a:xfrm>
            <a:off x="3048000" y="609600"/>
            <a:ext cx="2743200" cy="914400"/>
            <a:chOff x="3149124" y="152400"/>
            <a:chExt cx="2585833" cy="838200"/>
          </a:xfrm>
        </p:grpSpPr>
        <p:grpSp>
          <p:nvGrpSpPr>
            <p:cNvPr id="11" name="Group 10"/>
            <p:cNvGrpSpPr/>
            <p:nvPr/>
          </p:nvGrpSpPr>
          <p:grpSpPr>
            <a:xfrm>
              <a:off x="3200400" y="152400"/>
              <a:ext cx="2534557" cy="838200"/>
              <a:chOff x="3200400" y="152400"/>
              <a:chExt cx="2534557" cy="838200"/>
            </a:xfrm>
          </p:grpSpPr>
          <p:pic>
            <p:nvPicPr>
              <p:cNvPr id="134146" name="Picture 2" descr="LAND Logo Graphic"/>
              <p:cNvPicPr>
                <a:picLocks noChangeAspect="1" noChangeArrowheads="1"/>
              </p:cNvPicPr>
              <p:nvPr/>
            </p:nvPicPr>
            <p:blipFill>
              <a:blip r:embed="rId4" cstate="print"/>
              <a:srcRect/>
              <a:stretch>
                <a:fillRect/>
              </a:stretch>
            </p:blipFill>
            <p:spPr bwMode="auto">
              <a:xfrm>
                <a:off x="3200400" y="152400"/>
                <a:ext cx="2534557" cy="838200"/>
              </a:xfrm>
              <a:prstGeom prst="rect">
                <a:avLst/>
              </a:prstGeom>
              <a:noFill/>
            </p:spPr>
          </p:pic>
          <p:sp>
            <p:nvSpPr>
              <p:cNvPr id="8" name="Rectangle 7"/>
              <p:cNvSpPr/>
              <p:nvPr/>
            </p:nvSpPr>
            <p:spPr>
              <a:xfrm>
                <a:off x="3259508" y="719984"/>
                <a:ext cx="2057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3149124" y="685800"/>
              <a:ext cx="2362200" cy="292388"/>
            </a:xfrm>
            <a:prstGeom prst="rect">
              <a:avLst/>
            </a:prstGeom>
            <a:noFill/>
          </p:spPr>
          <p:txBody>
            <a:bodyPr wrap="square" rtlCol="0">
              <a:spAutoFit/>
            </a:bodyPr>
            <a:lstStyle/>
            <a:p>
              <a:r>
                <a:rPr lang="en-US" sz="1300" dirty="0" smtClean="0"/>
                <a:t>Libraries and </a:t>
              </a:r>
              <a:r>
                <a:rPr lang="en-US" sz="1300" dirty="0" err="1" smtClean="0"/>
                <a:t>Nylink</a:t>
              </a:r>
              <a:r>
                <a:rPr lang="en-US" sz="1300" dirty="0" smtClean="0"/>
                <a:t> Deliver</a:t>
              </a:r>
              <a:endParaRPr lang="en-US" sz="1300" dirty="0"/>
            </a:p>
          </p:txBody>
        </p:sp>
      </p:grpSp>
      <p:sp>
        <p:nvSpPr>
          <p:cNvPr id="13" name="TextBox 12"/>
          <p:cNvSpPr txBox="1"/>
          <p:nvPr/>
        </p:nvSpPr>
        <p:spPr>
          <a:xfrm>
            <a:off x="6629400" y="6248400"/>
            <a:ext cx="1981200" cy="369332"/>
          </a:xfrm>
          <a:prstGeom prst="rect">
            <a:avLst/>
          </a:prstGeom>
          <a:noFill/>
        </p:spPr>
        <p:txBody>
          <a:bodyPr wrap="square" rtlCol="0">
            <a:spAutoFit/>
          </a:bodyPr>
          <a:lstStyle/>
          <a:p>
            <a:r>
              <a:rPr lang="en-US" dirty="0" smtClean="0"/>
              <a:t>July 21, 2010</a:t>
            </a:r>
            <a:endParaRPr lang="en-US"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533400" y="3150483"/>
            <a:ext cx="7696200" cy="0"/>
          </a:xfrm>
          <a:prstGeom prst="line">
            <a:avLst/>
          </a:prstGeom>
          <a:ln w="82550"/>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09600" y="3150483"/>
            <a:ext cx="1371600" cy="492443"/>
          </a:xfrm>
          <a:prstGeom prst="rect">
            <a:avLst/>
          </a:prstGeom>
          <a:noFill/>
        </p:spPr>
        <p:txBody>
          <a:bodyPr wrap="square" rtlCol="0">
            <a:spAutoFit/>
          </a:bodyPr>
          <a:lstStyle/>
          <a:p>
            <a:r>
              <a:rPr lang="en-US" sz="1300" b="1" dirty="0" smtClean="0"/>
              <a:t>Item Prepared for Shipping</a:t>
            </a:r>
            <a:endParaRPr lang="en-US" sz="1300" b="1" dirty="0"/>
          </a:p>
        </p:txBody>
      </p:sp>
      <p:sp>
        <p:nvSpPr>
          <p:cNvPr id="13" name="TextBox 12"/>
          <p:cNvSpPr txBox="1"/>
          <p:nvPr/>
        </p:nvSpPr>
        <p:spPr>
          <a:xfrm>
            <a:off x="1524000" y="1676400"/>
            <a:ext cx="1219200" cy="692497"/>
          </a:xfrm>
          <a:prstGeom prst="rect">
            <a:avLst/>
          </a:prstGeom>
          <a:noFill/>
        </p:spPr>
        <p:txBody>
          <a:bodyPr wrap="square" rtlCol="0">
            <a:spAutoFit/>
          </a:bodyPr>
          <a:lstStyle/>
          <a:p>
            <a:r>
              <a:rPr lang="en-US" sz="1300" b="1" dirty="0" smtClean="0"/>
              <a:t>LAND</a:t>
            </a:r>
          </a:p>
          <a:p>
            <a:r>
              <a:rPr lang="en-US" sz="1300" b="1" dirty="0" smtClean="0"/>
              <a:t>Pick-up @</a:t>
            </a:r>
          </a:p>
          <a:p>
            <a:r>
              <a:rPr lang="en-US" sz="1300" b="1" dirty="0" smtClean="0"/>
              <a:t>Library “A”</a:t>
            </a:r>
            <a:endParaRPr lang="en-US" sz="1300" b="1" dirty="0"/>
          </a:p>
        </p:txBody>
      </p:sp>
      <p:sp>
        <p:nvSpPr>
          <p:cNvPr id="14" name="TextBox 13"/>
          <p:cNvSpPr txBox="1"/>
          <p:nvPr/>
        </p:nvSpPr>
        <p:spPr>
          <a:xfrm>
            <a:off x="6019800" y="1745903"/>
            <a:ext cx="1219200" cy="692497"/>
          </a:xfrm>
          <a:prstGeom prst="rect">
            <a:avLst/>
          </a:prstGeom>
          <a:noFill/>
        </p:spPr>
        <p:txBody>
          <a:bodyPr wrap="square" rtlCol="0">
            <a:spAutoFit/>
          </a:bodyPr>
          <a:lstStyle/>
          <a:p>
            <a:r>
              <a:rPr lang="en-US" sz="1300" b="1" dirty="0" smtClean="0"/>
              <a:t>LAND</a:t>
            </a:r>
          </a:p>
          <a:p>
            <a:r>
              <a:rPr lang="en-US" sz="1300" b="1" dirty="0" smtClean="0"/>
              <a:t>Delivery @</a:t>
            </a:r>
          </a:p>
          <a:p>
            <a:r>
              <a:rPr lang="en-US" sz="1300" b="1" dirty="0" smtClean="0"/>
              <a:t>Library “B”</a:t>
            </a:r>
            <a:endParaRPr lang="en-US" sz="1300" b="1" dirty="0"/>
          </a:p>
        </p:txBody>
      </p:sp>
      <p:sp>
        <p:nvSpPr>
          <p:cNvPr id="15" name="TextBox 14"/>
          <p:cNvSpPr txBox="1"/>
          <p:nvPr/>
        </p:nvSpPr>
        <p:spPr>
          <a:xfrm>
            <a:off x="6529754" y="3173928"/>
            <a:ext cx="1623645" cy="492443"/>
          </a:xfrm>
          <a:prstGeom prst="rect">
            <a:avLst/>
          </a:prstGeom>
          <a:noFill/>
        </p:spPr>
        <p:txBody>
          <a:bodyPr wrap="square" rtlCol="0">
            <a:spAutoFit/>
          </a:bodyPr>
          <a:lstStyle/>
          <a:p>
            <a:r>
              <a:rPr lang="en-US" sz="1300" b="1" dirty="0" smtClean="0"/>
              <a:t>Item Check-in by Borrowing Library</a:t>
            </a:r>
            <a:endParaRPr lang="en-US" sz="1300" b="1" dirty="0"/>
          </a:p>
        </p:txBody>
      </p:sp>
      <p:cxnSp>
        <p:nvCxnSpPr>
          <p:cNvPr id="17" name="Straight Connector 16"/>
          <p:cNvCxnSpPr/>
          <p:nvPr/>
        </p:nvCxnSpPr>
        <p:spPr>
          <a:xfrm rot="5400000">
            <a:off x="1447800" y="3226683"/>
            <a:ext cx="9144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87399" name="Picture 7" descr="C:\Users\howe\Desktop\power point pics\DSC_4441.JPG"/>
          <p:cNvPicPr>
            <a:picLocks noChangeAspect="1" noChangeArrowheads="1"/>
          </p:cNvPicPr>
          <p:nvPr/>
        </p:nvPicPr>
        <p:blipFill>
          <a:blip r:embed="rId2" cstate="print"/>
          <a:srcRect l="8561" t="4984" r="10288"/>
          <a:stretch>
            <a:fillRect/>
          </a:stretch>
        </p:blipFill>
        <p:spPr bwMode="auto">
          <a:xfrm rot="10800000" flipV="1">
            <a:off x="1637325" y="2476398"/>
            <a:ext cx="533400" cy="419201"/>
          </a:xfrm>
          <a:prstGeom prst="rect">
            <a:avLst/>
          </a:prstGeom>
          <a:noFill/>
        </p:spPr>
      </p:pic>
      <p:cxnSp>
        <p:nvCxnSpPr>
          <p:cNvPr id="21" name="Straight Connector 20"/>
          <p:cNvCxnSpPr/>
          <p:nvPr/>
        </p:nvCxnSpPr>
        <p:spPr>
          <a:xfrm rot="5400000">
            <a:off x="6019800" y="3150483"/>
            <a:ext cx="9144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H="1">
            <a:off x="-342900" y="2242923"/>
            <a:ext cx="1447800" cy="304800"/>
          </a:xfrm>
          <a:prstGeom prst="straightConnector1">
            <a:avLst/>
          </a:prstGeom>
          <a:ln w="1174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7765560" y="2166723"/>
            <a:ext cx="1371600" cy="533400"/>
          </a:xfrm>
          <a:prstGeom prst="straightConnector1">
            <a:avLst/>
          </a:prstGeom>
          <a:ln w="1174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2819400" y="2007483"/>
            <a:ext cx="2743200" cy="990600"/>
            <a:chOff x="3149124" y="152400"/>
            <a:chExt cx="2585833" cy="838200"/>
          </a:xfrm>
        </p:grpSpPr>
        <p:grpSp>
          <p:nvGrpSpPr>
            <p:cNvPr id="29" name="Group 10"/>
            <p:cNvGrpSpPr/>
            <p:nvPr/>
          </p:nvGrpSpPr>
          <p:grpSpPr>
            <a:xfrm>
              <a:off x="3200400" y="152400"/>
              <a:ext cx="2534557" cy="838200"/>
              <a:chOff x="3200400" y="152400"/>
              <a:chExt cx="2534557" cy="838200"/>
            </a:xfrm>
          </p:grpSpPr>
          <p:pic>
            <p:nvPicPr>
              <p:cNvPr id="31" name="Picture 2" descr="LAND Logo Graphic"/>
              <p:cNvPicPr>
                <a:picLocks noChangeAspect="1" noChangeArrowheads="1"/>
              </p:cNvPicPr>
              <p:nvPr/>
            </p:nvPicPr>
            <p:blipFill>
              <a:blip r:embed="rId3" cstate="print"/>
              <a:srcRect/>
              <a:stretch>
                <a:fillRect/>
              </a:stretch>
            </p:blipFill>
            <p:spPr bwMode="auto">
              <a:xfrm>
                <a:off x="3200400" y="152400"/>
                <a:ext cx="2534557" cy="838200"/>
              </a:xfrm>
              <a:prstGeom prst="rect">
                <a:avLst/>
              </a:prstGeom>
              <a:noFill/>
            </p:spPr>
          </p:pic>
          <p:sp>
            <p:nvSpPr>
              <p:cNvPr id="32" name="Rectangle 31"/>
              <p:cNvSpPr/>
              <p:nvPr/>
            </p:nvSpPr>
            <p:spPr>
              <a:xfrm>
                <a:off x="3259508" y="719984"/>
                <a:ext cx="2057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3149124" y="685800"/>
              <a:ext cx="2362200" cy="292388"/>
            </a:xfrm>
            <a:prstGeom prst="rect">
              <a:avLst/>
            </a:prstGeom>
            <a:noFill/>
          </p:spPr>
          <p:txBody>
            <a:bodyPr wrap="square" rtlCol="0">
              <a:spAutoFit/>
            </a:bodyPr>
            <a:lstStyle/>
            <a:p>
              <a:r>
                <a:rPr lang="en-US" sz="1300" dirty="0" smtClean="0"/>
                <a:t>Libraries and </a:t>
              </a:r>
              <a:r>
                <a:rPr lang="en-US" sz="1300" dirty="0" err="1" smtClean="0"/>
                <a:t>Nylink</a:t>
              </a:r>
              <a:r>
                <a:rPr lang="en-US" sz="1300" dirty="0" smtClean="0"/>
                <a:t> Deliver</a:t>
              </a:r>
              <a:endParaRPr lang="en-US" sz="1300" dirty="0"/>
            </a:p>
          </p:txBody>
        </p:sp>
      </p:grpSp>
      <p:pic>
        <p:nvPicPr>
          <p:cNvPr id="19" name="Picture 7" descr="C:\Users\howe\Desktop\power point pics\DSC_4441.JPG"/>
          <p:cNvPicPr>
            <a:picLocks noChangeAspect="1" noChangeArrowheads="1"/>
          </p:cNvPicPr>
          <p:nvPr/>
        </p:nvPicPr>
        <p:blipFill>
          <a:blip r:embed="rId2" cstate="print"/>
          <a:srcRect l="8561" t="4984" r="10288"/>
          <a:stretch>
            <a:fillRect/>
          </a:stretch>
        </p:blipFill>
        <p:spPr bwMode="auto">
          <a:xfrm rot="10800000" flipV="1">
            <a:off x="6209325" y="2528280"/>
            <a:ext cx="533400" cy="419201"/>
          </a:xfrm>
          <a:prstGeom prst="rect">
            <a:avLst/>
          </a:prstGeom>
          <a:noFill/>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1364" name="Picture 4" descr="\\illiad\IDS\Project\Conferences\Conference 2009\Pictures of IDS Conference 2009\8-4-09 edited for Flicker\DSC_1087.JPG"/>
          <p:cNvPicPr>
            <a:picLocks noChangeAspect="1" noChangeArrowheads="1"/>
          </p:cNvPicPr>
          <p:nvPr/>
        </p:nvPicPr>
        <p:blipFill>
          <a:blip r:embed="rId2" cstate="print"/>
          <a:srcRect/>
          <a:stretch>
            <a:fillRect/>
          </a:stretch>
        </p:blipFill>
        <p:spPr bwMode="auto">
          <a:xfrm>
            <a:off x="0" y="304800"/>
            <a:ext cx="9195454" cy="6172200"/>
          </a:xfrm>
          <a:prstGeom prst="rect">
            <a:avLst/>
          </a:prstGeom>
          <a:noFill/>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292100" y="258763"/>
            <a:ext cx="2971800" cy="685800"/>
          </a:xfrm>
          <a:prstGeom prst="rect">
            <a:avLst/>
          </a:prstGeom>
          <a:solidFill>
            <a:srgbClr val="F20000"/>
          </a:solidFill>
          <a:ln w="9525">
            <a:noFill/>
            <a:miter lim="800000"/>
            <a:headEnd/>
            <a:tailEnd/>
          </a:ln>
          <a:effectLst/>
        </p:spPr>
        <p:txBody>
          <a:bodyPr lIns="45720" rIns="45720" anchor="ctr"/>
          <a:lstStyle/>
          <a:p>
            <a:pPr algn="ctr" eaLnBrk="1" hangingPunct="1"/>
            <a:r>
              <a:rPr lang="en-US" sz="5000" b="1">
                <a:solidFill>
                  <a:srgbClr val="000000"/>
                </a:solidFill>
              </a:rPr>
              <a:t>Plus/</a:t>
            </a:r>
          </a:p>
        </p:txBody>
      </p:sp>
      <p:sp>
        <p:nvSpPr>
          <p:cNvPr id="187395" name="Rectangle 3"/>
          <p:cNvSpPr>
            <a:spLocks noChangeArrowheads="1"/>
          </p:cNvSpPr>
          <p:nvPr/>
        </p:nvSpPr>
        <p:spPr bwMode="auto">
          <a:xfrm>
            <a:off x="292100" y="919163"/>
            <a:ext cx="2970213" cy="1208087"/>
          </a:xfrm>
          <a:prstGeom prst="rect">
            <a:avLst/>
          </a:prstGeom>
          <a:solidFill>
            <a:srgbClr val="000000"/>
          </a:solidFill>
          <a:ln w="9525">
            <a:solidFill>
              <a:srgbClr val="F20000"/>
            </a:solidFill>
            <a:miter lim="800000"/>
            <a:headEnd/>
            <a:tailEnd/>
          </a:ln>
          <a:effectLst/>
        </p:spPr>
        <p:txBody>
          <a:bodyPr lIns="45720" tIns="91440" rIns="45720" anchor="ctr"/>
          <a:lstStyle/>
          <a:p>
            <a:pPr algn="ctr" eaLnBrk="1" hangingPunct="1">
              <a:lnSpc>
                <a:spcPct val="80000"/>
              </a:lnSpc>
            </a:pPr>
            <a:r>
              <a:rPr lang="en-US" sz="4000" b="1">
                <a:solidFill>
                  <a:schemeClr val="bg1"/>
                </a:solidFill>
                <a:latin typeface="Franklin Gothic Demi" pitchFamily="34" charset="0"/>
              </a:rPr>
              <a:t>Delta</a:t>
            </a:r>
            <a:endParaRPr lang="en-US" sz="4000">
              <a:solidFill>
                <a:srgbClr val="F20000"/>
              </a:solidFill>
              <a:latin typeface="Franklin Gothic Demi" pitchFamily="34" charset="0"/>
            </a:endParaRPr>
          </a:p>
        </p:txBody>
      </p:sp>
      <p:sp>
        <p:nvSpPr>
          <p:cNvPr id="187396" name="Rectangle 4"/>
          <p:cNvSpPr>
            <a:spLocks noChangeArrowheads="1"/>
          </p:cNvSpPr>
          <p:nvPr/>
        </p:nvSpPr>
        <p:spPr bwMode="auto">
          <a:xfrm>
            <a:off x="228600" y="192088"/>
            <a:ext cx="3124200" cy="2011362"/>
          </a:xfrm>
          <a:prstGeom prst="rect">
            <a:avLst/>
          </a:prstGeom>
          <a:noFill/>
          <a:ln w="9525">
            <a:solidFill>
              <a:srgbClr val="969696"/>
            </a:solidFill>
            <a:miter lim="800000"/>
            <a:headEnd/>
            <a:tailEnd/>
          </a:ln>
          <a:effectLst/>
        </p:spPr>
        <p:txBody>
          <a:bodyPr wrap="none" anchor="ctr"/>
          <a:lstStyle/>
          <a:p>
            <a:endParaRPr lang="en-US"/>
          </a:p>
        </p:txBody>
      </p:sp>
      <p:grpSp>
        <p:nvGrpSpPr>
          <p:cNvPr id="2" name="Group 5"/>
          <p:cNvGrpSpPr>
            <a:grpSpLocks/>
          </p:cNvGrpSpPr>
          <p:nvPr/>
        </p:nvGrpSpPr>
        <p:grpSpPr bwMode="auto">
          <a:xfrm>
            <a:off x="3352800" y="914400"/>
            <a:ext cx="5791200" cy="838200"/>
            <a:chOff x="2208" y="736"/>
            <a:chExt cx="3557" cy="528"/>
          </a:xfrm>
        </p:grpSpPr>
        <p:sp>
          <p:nvSpPr>
            <p:cNvPr id="187398" name="Line 6"/>
            <p:cNvSpPr>
              <a:spLocks noChangeShapeType="1"/>
            </p:cNvSpPr>
            <p:nvPr/>
          </p:nvSpPr>
          <p:spPr bwMode="auto">
            <a:xfrm>
              <a:off x="2224" y="736"/>
              <a:ext cx="3541" cy="0"/>
            </a:xfrm>
            <a:prstGeom prst="line">
              <a:avLst/>
            </a:prstGeom>
            <a:noFill/>
            <a:ln w="22225">
              <a:solidFill>
                <a:srgbClr val="F50000"/>
              </a:solidFill>
              <a:round/>
              <a:headEnd/>
              <a:tailEnd/>
            </a:ln>
            <a:effectLst/>
          </p:spPr>
          <p:txBody>
            <a:bodyPr/>
            <a:lstStyle/>
            <a:p>
              <a:endParaRPr lang="en-US"/>
            </a:p>
          </p:txBody>
        </p:sp>
        <p:sp>
          <p:nvSpPr>
            <p:cNvPr id="187399" name="Text Box 7"/>
            <p:cNvSpPr txBox="1">
              <a:spLocks noChangeArrowheads="1"/>
            </p:cNvSpPr>
            <p:nvPr/>
          </p:nvSpPr>
          <p:spPr bwMode="auto">
            <a:xfrm>
              <a:off x="2208" y="744"/>
              <a:ext cx="3552" cy="373"/>
            </a:xfrm>
            <a:prstGeom prst="rect">
              <a:avLst/>
            </a:prstGeom>
            <a:noFill/>
            <a:ln w="9525">
              <a:noFill/>
              <a:miter lim="800000"/>
              <a:headEnd/>
              <a:tailEnd/>
            </a:ln>
            <a:effectLst/>
          </p:spPr>
          <p:txBody>
            <a:bodyPr lIns="137160" tIns="9144">
              <a:spAutoFit/>
            </a:bodyPr>
            <a:lstStyle/>
            <a:p>
              <a:pPr algn="ctr">
                <a:lnSpc>
                  <a:spcPct val="110000"/>
                </a:lnSpc>
              </a:pPr>
              <a:r>
                <a:rPr lang="en-US" sz="3200" b="1">
                  <a:latin typeface="Franklin Gothic Medium" pitchFamily="34" charset="0"/>
                </a:rPr>
                <a:t> </a:t>
              </a:r>
            </a:p>
          </p:txBody>
        </p:sp>
        <p:sp>
          <p:nvSpPr>
            <p:cNvPr id="187400" name="Line 8"/>
            <p:cNvSpPr>
              <a:spLocks noChangeShapeType="1"/>
            </p:cNvSpPr>
            <p:nvPr/>
          </p:nvSpPr>
          <p:spPr bwMode="auto">
            <a:xfrm>
              <a:off x="2224" y="1264"/>
              <a:ext cx="3541" cy="0"/>
            </a:xfrm>
            <a:prstGeom prst="line">
              <a:avLst/>
            </a:prstGeom>
            <a:noFill/>
            <a:ln w="22225">
              <a:solidFill>
                <a:schemeClr val="bg2"/>
              </a:solidFill>
              <a:round/>
              <a:headEnd/>
              <a:tailEnd/>
            </a:ln>
            <a:effectLst/>
          </p:spPr>
          <p:txBody>
            <a:bodyPr/>
            <a:lstStyle/>
            <a:p>
              <a:endParaRPr lang="en-US"/>
            </a:p>
          </p:txBody>
        </p:sp>
      </p:grpSp>
      <p:sp>
        <p:nvSpPr>
          <p:cNvPr id="187401" name="Rectangle 9"/>
          <p:cNvSpPr>
            <a:spLocks noChangeArrowheads="1"/>
          </p:cNvSpPr>
          <p:nvPr/>
        </p:nvSpPr>
        <p:spPr bwMode="auto">
          <a:xfrm>
            <a:off x="-6350" y="-6350"/>
            <a:ext cx="685800" cy="201613"/>
          </a:xfrm>
          <a:prstGeom prst="rect">
            <a:avLst/>
          </a:prstGeom>
          <a:solidFill>
            <a:srgbClr val="F50000"/>
          </a:solidFill>
          <a:ln w="9525">
            <a:solidFill>
              <a:schemeClr val="tx1"/>
            </a:solidFill>
            <a:miter lim="800000"/>
            <a:headEnd/>
            <a:tailEnd/>
          </a:ln>
          <a:effectLst/>
        </p:spPr>
        <p:txBody>
          <a:bodyPr wrap="none" anchor="ctr"/>
          <a:lstStyle/>
          <a:p>
            <a:endParaRPr lang="en-US"/>
          </a:p>
        </p:txBody>
      </p:sp>
      <p:sp>
        <p:nvSpPr>
          <p:cNvPr id="187402" name="Rectangle 10"/>
          <p:cNvSpPr>
            <a:spLocks noChangeArrowheads="1"/>
          </p:cNvSpPr>
          <p:nvPr/>
        </p:nvSpPr>
        <p:spPr bwMode="auto">
          <a:xfrm>
            <a:off x="-6350" y="152400"/>
            <a:ext cx="238125" cy="3810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187403" name="Text Box 11"/>
          <p:cNvSpPr txBox="1">
            <a:spLocks noChangeArrowheads="1"/>
          </p:cNvSpPr>
          <p:nvPr/>
        </p:nvSpPr>
        <p:spPr bwMode="auto">
          <a:xfrm>
            <a:off x="685800" y="6096000"/>
            <a:ext cx="1006475" cy="357188"/>
          </a:xfrm>
          <a:prstGeom prst="rect">
            <a:avLst/>
          </a:prstGeom>
          <a:noFill/>
          <a:ln w="9525" algn="ctr">
            <a:noFill/>
            <a:miter lim="800000"/>
            <a:headEnd/>
            <a:tailEnd/>
          </a:ln>
          <a:effectLst/>
        </p:spPr>
        <p:txBody>
          <a:bodyPr lIns="45720" tIns="91440" rIns="45720">
            <a:spAutoFit/>
          </a:bodyPr>
          <a:lstStyle/>
          <a:p>
            <a:pPr algn="ctr" eaLnBrk="1" hangingPunct="1">
              <a:lnSpc>
                <a:spcPct val="80000"/>
              </a:lnSpc>
            </a:pPr>
            <a:endParaRPr lang="en-US" sz="1800" b="1">
              <a:solidFill>
                <a:schemeClr val="bg1"/>
              </a:solidFill>
              <a:latin typeface="Franklin Gothic Medium" pitchFamily="34" charset="0"/>
            </a:endParaRPr>
          </a:p>
        </p:txBody>
      </p:sp>
      <p:sp>
        <p:nvSpPr>
          <p:cNvPr id="187404" name="Text Box 12"/>
          <p:cNvSpPr txBox="1">
            <a:spLocks noChangeArrowheads="1"/>
          </p:cNvSpPr>
          <p:nvPr/>
        </p:nvSpPr>
        <p:spPr bwMode="auto">
          <a:xfrm>
            <a:off x="685800" y="2438400"/>
            <a:ext cx="7772400" cy="457200"/>
          </a:xfrm>
          <a:prstGeom prst="rect">
            <a:avLst/>
          </a:prstGeom>
          <a:noFill/>
          <a:ln w="9525">
            <a:noFill/>
            <a:miter lim="800000"/>
            <a:headEnd/>
            <a:tailEnd/>
          </a:ln>
          <a:effectLst/>
        </p:spPr>
        <p:txBody>
          <a:bodyPr>
            <a:spAutoFit/>
          </a:bodyPr>
          <a:lstStyle/>
          <a:p>
            <a:pPr lvl="2">
              <a:spcBef>
                <a:spcPct val="50000"/>
              </a:spcBef>
            </a:pPr>
            <a:endParaRPr lang="en-US"/>
          </a:p>
        </p:txBody>
      </p:sp>
      <p:sp>
        <p:nvSpPr>
          <p:cNvPr id="187405" name="Text Box 13"/>
          <p:cNvSpPr txBox="1">
            <a:spLocks noChangeArrowheads="1"/>
          </p:cNvSpPr>
          <p:nvPr/>
        </p:nvSpPr>
        <p:spPr bwMode="auto">
          <a:xfrm>
            <a:off x="3733800" y="1143000"/>
            <a:ext cx="4343400" cy="457200"/>
          </a:xfrm>
          <a:prstGeom prst="rect">
            <a:avLst/>
          </a:prstGeom>
          <a:noFill/>
          <a:ln w="9525">
            <a:noFill/>
            <a:miter lim="800000"/>
            <a:headEnd/>
            <a:tailEnd/>
          </a:ln>
          <a:effectLst/>
        </p:spPr>
        <p:txBody>
          <a:bodyPr>
            <a:spAutoFit/>
          </a:bodyPr>
          <a:lstStyle/>
          <a:p>
            <a:pPr algn="ctr">
              <a:spcBef>
                <a:spcPct val="50000"/>
              </a:spcBef>
            </a:pPr>
            <a:r>
              <a:rPr lang="en-US" b="1"/>
              <a:t>Velocity Express, Inc.</a:t>
            </a:r>
          </a:p>
        </p:txBody>
      </p:sp>
      <p:sp>
        <p:nvSpPr>
          <p:cNvPr id="187406" name="Text Box 14"/>
          <p:cNvSpPr txBox="1">
            <a:spLocks noChangeArrowheads="1"/>
          </p:cNvSpPr>
          <p:nvPr/>
        </p:nvSpPr>
        <p:spPr bwMode="auto">
          <a:xfrm>
            <a:off x="990600" y="2286000"/>
            <a:ext cx="7467600" cy="3757613"/>
          </a:xfrm>
          <a:prstGeom prst="rect">
            <a:avLst/>
          </a:prstGeom>
          <a:noFill/>
          <a:ln w="9525">
            <a:noFill/>
            <a:miter lim="800000"/>
            <a:headEnd/>
            <a:tailEnd/>
          </a:ln>
          <a:effectLst/>
        </p:spPr>
        <p:txBody>
          <a:bodyPr>
            <a:spAutoFit/>
          </a:bodyPr>
          <a:lstStyle/>
          <a:p>
            <a:pPr>
              <a:spcBef>
                <a:spcPct val="50000"/>
              </a:spcBef>
            </a:pPr>
            <a:r>
              <a:rPr lang="en-US" b="1" i="1" dirty="0"/>
              <a:t>Delta:</a:t>
            </a:r>
          </a:p>
          <a:p>
            <a:pPr>
              <a:spcBef>
                <a:spcPct val="50000"/>
              </a:spcBef>
              <a:buFontTx/>
              <a:buChar char="•"/>
            </a:pPr>
            <a:r>
              <a:rPr lang="en-US" sz="1800" dirty="0"/>
              <a:t> 	“Reset the Program”</a:t>
            </a:r>
            <a:br>
              <a:rPr lang="en-US" sz="1800" dirty="0"/>
            </a:br>
            <a:r>
              <a:rPr lang="en-US" sz="1800" dirty="0"/>
              <a:t>	a.	New Barcodes and new deployment approach</a:t>
            </a:r>
            <a:br>
              <a:rPr lang="en-US" sz="1800" dirty="0"/>
            </a:br>
            <a:r>
              <a:rPr lang="en-US" sz="1800" dirty="0"/>
              <a:t>	b.	10% Phone Audit per week</a:t>
            </a:r>
            <a:br>
              <a:rPr lang="en-US" sz="1800" dirty="0"/>
            </a:br>
            <a:r>
              <a:rPr lang="en-US" sz="1800" dirty="0"/>
              <a:t>	c.	Vehicle Inspections and Driver Orientations</a:t>
            </a:r>
          </a:p>
          <a:p>
            <a:pPr>
              <a:spcBef>
                <a:spcPct val="50000"/>
              </a:spcBef>
              <a:buFontTx/>
              <a:buChar char="•"/>
            </a:pPr>
            <a:r>
              <a:rPr lang="en-US" sz="1800" dirty="0"/>
              <a:t> 	Implement upgrades to management in Syracuse Market</a:t>
            </a:r>
          </a:p>
          <a:p>
            <a:pPr>
              <a:spcBef>
                <a:spcPct val="50000"/>
              </a:spcBef>
              <a:buFontTx/>
              <a:buChar char="•"/>
            </a:pPr>
            <a:r>
              <a:rPr lang="en-US" sz="1800" dirty="0"/>
              <a:t> 	Align Velocity Reporting with TPAM statistics</a:t>
            </a:r>
          </a:p>
          <a:p>
            <a:pPr>
              <a:spcBef>
                <a:spcPct val="50000"/>
              </a:spcBef>
              <a:buFontTx/>
              <a:buChar char="•"/>
            </a:pPr>
            <a:r>
              <a:rPr lang="en-US" sz="1800" dirty="0"/>
              <a:t> 	Create refined reporting to capture variances on delivery times</a:t>
            </a:r>
          </a:p>
          <a:p>
            <a:pPr>
              <a:spcBef>
                <a:spcPct val="50000"/>
              </a:spcBef>
              <a:buFontTx/>
              <a:buChar char="•"/>
            </a:pPr>
            <a:r>
              <a:rPr lang="en-US" sz="1800" dirty="0"/>
              <a:t> 	Develop “flex” solution for Semester End volume spikes</a:t>
            </a:r>
          </a:p>
          <a:p>
            <a:pPr>
              <a:spcBef>
                <a:spcPct val="50000"/>
              </a:spcBef>
              <a:buFontTx/>
              <a:buChar char="•"/>
            </a:pPr>
            <a:r>
              <a:rPr lang="en-US" sz="1800" dirty="0"/>
              <a:t> 	Partner more actively toward next generation solutions</a:t>
            </a:r>
          </a:p>
        </p:txBody>
      </p:sp>
      <p:sp>
        <p:nvSpPr>
          <p:cNvPr id="15" name="TextBox 14"/>
          <p:cNvSpPr txBox="1"/>
          <p:nvPr/>
        </p:nvSpPr>
        <p:spPr>
          <a:xfrm>
            <a:off x="3733800" y="76200"/>
            <a:ext cx="4267200" cy="830997"/>
          </a:xfrm>
          <a:prstGeom prst="rect">
            <a:avLst/>
          </a:prstGeom>
          <a:noFill/>
        </p:spPr>
        <p:txBody>
          <a:bodyPr wrap="square" rtlCol="0">
            <a:spAutoFit/>
          </a:bodyPr>
          <a:lstStyle/>
          <a:p>
            <a:pPr algn="ctr"/>
            <a:r>
              <a:rPr lang="en-US" sz="3000" b="1" dirty="0" smtClean="0">
                <a:solidFill>
                  <a:srgbClr val="FF0000"/>
                </a:solidFill>
                <a:latin typeface="Trebuchet MS" pitchFamily="34" charset="0"/>
              </a:rPr>
              <a:t>“Reset the Program”</a:t>
            </a:r>
          </a:p>
          <a:p>
            <a:pPr algn="ctr"/>
            <a:r>
              <a:rPr lang="en-US" b="1" dirty="0" smtClean="0">
                <a:solidFill>
                  <a:srgbClr val="FF0000"/>
                </a:solidFill>
                <a:latin typeface="Trebuchet MS" pitchFamily="34" charset="0"/>
              </a:rPr>
              <a:t>August 4, 2009</a:t>
            </a:r>
            <a:endParaRPr lang="en-US" b="1" dirty="0">
              <a:solidFill>
                <a:srgbClr val="FF0000"/>
              </a:solidFill>
              <a:latin typeface="Trebuchet MS" pitchFamily="34" charset="0"/>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292100" y="258763"/>
            <a:ext cx="2971800" cy="685800"/>
          </a:xfrm>
          <a:prstGeom prst="rect">
            <a:avLst/>
          </a:prstGeom>
          <a:solidFill>
            <a:srgbClr val="F20000"/>
          </a:solidFill>
          <a:ln w="9525">
            <a:noFill/>
            <a:miter lim="800000"/>
            <a:headEnd/>
            <a:tailEnd/>
          </a:ln>
          <a:effectLst/>
        </p:spPr>
        <p:txBody>
          <a:bodyPr lIns="45720" rIns="45720" anchor="ctr"/>
          <a:lstStyle/>
          <a:p>
            <a:pPr algn="ctr" eaLnBrk="1" hangingPunct="1"/>
            <a:r>
              <a:rPr lang="en-US" sz="5000" b="1">
                <a:solidFill>
                  <a:srgbClr val="000000"/>
                </a:solidFill>
              </a:rPr>
              <a:t>Plus/</a:t>
            </a:r>
          </a:p>
        </p:txBody>
      </p:sp>
      <p:sp>
        <p:nvSpPr>
          <p:cNvPr id="187395" name="Rectangle 3"/>
          <p:cNvSpPr>
            <a:spLocks noChangeArrowheads="1"/>
          </p:cNvSpPr>
          <p:nvPr/>
        </p:nvSpPr>
        <p:spPr bwMode="auto">
          <a:xfrm>
            <a:off x="292100" y="919163"/>
            <a:ext cx="2970213" cy="1208087"/>
          </a:xfrm>
          <a:prstGeom prst="rect">
            <a:avLst/>
          </a:prstGeom>
          <a:solidFill>
            <a:srgbClr val="000000"/>
          </a:solidFill>
          <a:ln w="9525">
            <a:solidFill>
              <a:srgbClr val="F20000"/>
            </a:solidFill>
            <a:miter lim="800000"/>
            <a:headEnd/>
            <a:tailEnd/>
          </a:ln>
          <a:effectLst/>
        </p:spPr>
        <p:txBody>
          <a:bodyPr lIns="45720" tIns="91440" rIns="45720" anchor="ctr"/>
          <a:lstStyle/>
          <a:p>
            <a:pPr algn="ctr" eaLnBrk="1" hangingPunct="1">
              <a:lnSpc>
                <a:spcPct val="80000"/>
              </a:lnSpc>
            </a:pPr>
            <a:r>
              <a:rPr lang="en-US" sz="4000" b="1">
                <a:solidFill>
                  <a:schemeClr val="bg1"/>
                </a:solidFill>
                <a:latin typeface="Franklin Gothic Demi" pitchFamily="34" charset="0"/>
              </a:rPr>
              <a:t>Delta</a:t>
            </a:r>
            <a:endParaRPr lang="en-US" sz="4000">
              <a:solidFill>
                <a:srgbClr val="F20000"/>
              </a:solidFill>
              <a:latin typeface="Franklin Gothic Demi" pitchFamily="34" charset="0"/>
            </a:endParaRPr>
          </a:p>
        </p:txBody>
      </p:sp>
      <p:sp>
        <p:nvSpPr>
          <p:cNvPr id="187396" name="Rectangle 4"/>
          <p:cNvSpPr>
            <a:spLocks noChangeArrowheads="1"/>
          </p:cNvSpPr>
          <p:nvPr/>
        </p:nvSpPr>
        <p:spPr bwMode="auto">
          <a:xfrm>
            <a:off x="228600" y="192088"/>
            <a:ext cx="3124200" cy="2011362"/>
          </a:xfrm>
          <a:prstGeom prst="rect">
            <a:avLst/>
          </a:prstGeom>
          <a:noFill/>
          <a:ln w="9525">
            <a:solidFill>
              <a:srgbClr val="969696"/>
            </a:solidFill>
            <a:miter lim="800000"/>
            <a:headEnd/>
            <a:tailEnd/>
          </a:ln>
          <a:effectLst/>
        </p:spPr>
        <p:txBody>
          <a:bodyPr wrap="none" anchor="ctr"/>
          <a:lstStyle/>
          <a:p>
            <a:endParaRPr lang="en-US"/>
          </a:p>
        </p:txBody>
      </p:sp>
      <p:grpSp>
        <p:nvGrpSpPr>
          <p:cNvPr id="2" name="Group 5"/>
          <p:cNvGrpSpPr>
            <a:grpSpLocks/>
          </p:cNvGrpSpPr>
          <p:nvPr/>
        </p:nvGrpSpPr>
        <p:grpSpPr bwMode="auto">
          <a:xfrm>
            <a:off x="3352800" y="914400"/>
            <a:ext cx="5791200" cy="838200"/>
            <a:chOff x="2208" y="736"/>
            <a:chExt cx="3557" cy="528"/>
          </a:xfrm>
        </p:grpSpPr>
        <p:sp>
          <p:nvSpPr>
            <p:cNvPr id="187398" name="Line 6"/>
            <p:cNvSpPr>
              <a:spLocks noChangeShapeType="1"/>
            </p:cNvSpPr>
            <p:nvPr/>
          </p:nvSpPr>
          <p:spPr bwMode="auto">
            <a:xfrm>
              <a:off x="2224" y="736"/>
              <a:ext cx="3541" cy="0"/>
            </a:xfrm>
            <a:prstGeom prst="line">
              <a:avLst/>
            </a:prstGeom>
            <a:noFill/>
            <a:ln w="22225">
              <a:solidFill>
                <a:srgbClr val="F50000"/>
              </a:solidFill>
              <a:round/>
              <a:headEnd/>
              <a:tailEnd/>
            </a:ln>
            <a:effectLst/>
          </p:spPr>
          <p:txBody>
            <a:bodyPr/>
            <a:lstStyle/>
            <a:p>
              <a:endParaRPr lang="en-US"/>
            </a:p>
          </p:txBody>
        </p:sp>
        <p:sp>
          <p:nvSpPr>
            <p:cNvPr id="187399" name="Text Box 7"/>
            <p:cNvSpPr txBox="1">
              <a:spLocks noChangeArrowheads="1"/>
            </p:cNvSpPr>
            <p:nvPr/>
          </p:nvSpPr>
          <p:spPr bwMode="auto">
            <a:xfrm>
              <a:off x="2208" y="744"/>
              <a:ext cx="3552" cy="373"/>
            </a:xfrm>
            <a:prstGeom prst="rect">
              <a:avLst/>
            </a:prstGeom>
            <a:noFill/>
            <a:ln w="9525">
              <a:noFill/>
              <a:miter lim="800000"/>
              <a:headEnd/>
              <a:tailEnd/>
            </a:ln>
            <a:effectLst/>
          </p:spPr>
          <p:txBody>
            <a:bodyPr lIns="137160" tIns="9144">
              <a:spAutoFit/>
            </a:bodyPr>
            <a:lstStyle/>
            <a:p>
              <a:pPr algn="ctr">
                <a:lnSpc>
                  <a:spcPct val="110000"/>
                </a:lnSpc>
              </a:pPr>
              <a:r>
                <a:rPr lang="en-US" sz="3200" b="1">
                  <a:latin typeface="Franklin Gothic Medium" pitchFamily="34" charset="0"/>
                </a:rPr>
                <a:t> </a:t>
              </a:r>
            </a:p>
          </p:txBody>
        </p:sp>
        <p:sp>
          <p:nvSpPr>
            <p:cNvPr id="187400" name="Line 8"/>
            <p:cNvSpPr>
              <a:spLocks noChangeShapeType="1"/>
            </p:cNvSpPr>
            <p:nvPr/>
          </p:nvSpPr>
          <p:spPr bwMode="auto">
            <a:xfrm>
              <a:off x="2224" y="1264"/>
              <a:ext cx="3541" cy="0"/>
            </a:xfrm>
            <a:prstGeom prst="line">
              <a:avLst/>
            </a:prstGeom>
            <a:noFill/>
            <a:ln w="22225">
              <a:solidFill>
                <a:schemeClr val="bg2"/>
              </a:solidFill>
              <a:round/>
              <a:headEnd/>
              <a:tailEnd/>
            </a:ln>
            <a:effectLst/>
          </p:spPr>
          <p:txBody>
            <a:bodyPr/>
            <a:lstStyle/>
            <a:p>
              <a:endParaRPr lang="en-US"/>
            </a:p>
          </p:txBody>
        </p:sp>
      </p:grpSp>
      <p:sp>
        <p:nvSpPr>
          <p:cNvPr id="187401" name="Rectangle 9"/>
          <p:cNvSpPr>
            <a:spLocks noChangeArrowheads="1"/>
          </p:cNvSpPr>
          <p:nvPr/>
        </p:nvSpPr>
        <p:spPr bwMode="auto">
          <a:xfrm>
            <a:off x="-6350" y="-6350"/>
            <a:ext cx="685800" cy="201613"/>
          </a:xfrm>
          <a:prstGeom prst="rect">
            <a:avLst/>
          </a:prstGeom>
          <a:solidFill>
            <a:srgbClr val="F50000"/>
          </a:solidFill>
          <a:ln w="9525">
            <a:solidFill>
              <a:schemeClr val="tx1"/>
            </a:solidFill>
            <a:miter lim="800000"/>
            <a:headEnd/>
            <a:tailEnd/>
          </a:ln>
          <a:effectLst/>
        </p:spPr>
        <p:txBody>
          <a:bodyPr wrap="none" anchor="ctr"/>
          <a:lstStyle/>
          <a:p>
            <a:endParaRPr lang="en-US"/>
          </a:p>
        </p:txBody>
      </p:sp>
      <p:sp>
        <p:nvSpPr>
          <p:cNvPr id="187402" name="Rectangle 10"/>
          <p:cNvSpPr>
            <a:spLocks noChangeArrowheads="1"/>
          </p:cNvSpPr>
          <p:nvPr/>
        </p:nvSpPr>
        <p:spPr bwMode="auto">
          <a:xfrm>
            <a:off x="-6350" y="152400"/>
            <a:ext cx="238125" cy="3810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187403" name="Text Box 11"/>
          <p:cNvSpPr txBox="1">
            <a:spLocks noChangeArrowheads="1"/>
          </p:cNvSpPr>
          <p:nvPr/>
        </p:nvSpPr>
        <p:spPr bwMode="auto">
          <a:xfrm>
            <a:off x="685800" y="6096000"/>
            <a:ext cx="1006475" cy="357188"/>
          </a:xfrm>
          <a:prstGeom prst="rect">
            <a:avLst/>
          </a:prstGeom>
          <a:noFill/>
          <a:ln w="9525" algn="ctr">
            <a:noFill/>
            <a:miter lim="800000"/>
            <a:headEnd/>
            <a:tailEnd/>
          </a:ln>
          <a:effectLst/>
        </p:spPr>
        <p:txBody>
          <a:bodyPr lIns="45720" tIns="91440" rIns="45720">
            <a:spAutoFit/>
          </a:bodyPr>
          <a:lstStyle/>
          <a:p>
            <a:pPr algn="ctr" eaLnBrk="1" hangingPunct="1">
              <a:lnSpc>
                <a:spcPct val="80000"/>
              </a:lnSpc>
            </a:pPr>
            <a:endParaRPr lang="en-US" sz="1800" b="1">
              <a:solidFill>
                <a:schemeClr val="bg1"/>
              </a:solidFill>
              <a:latin typeface="Franklin Gothic Medium" pitchFamily="34" charset="0"/>
            </a:endParaRPr>
          </a:p>
        </p:txBody>
      </p:sp>
      <p:sp>
        <p:nvSpPr>
          <p:cNvPr id="187404" name="Text Box 12"/>
          <p:cNvSpPr txBox="1">
            <a:spLocks noChangeArrowheads="1"/>
          </p:cNvSpPr>
          <p:nvPr/>
        </p:nvSpPr>
        <p:spPr bwMode="auto">
          <a:xfrm>
            <a:off x="685800" y="2438400"/>
            <a:ext cx="7772400" cy="457200"/>
          </a:xfrm>
          <a:prstGeom prst="rect">
            <a:avLst/>
          </a:prstGeom>
          <a:noFill/>
          <a:ln w="9525">
            <a:noFill/>
            <a:miter lim="800000"/>
            <a:headEnd/>
            <a:tailEnd/>
          </a:ln>
          <a:effectLst/>
        </p:spPr>
        <p:txBody>
          <a:bodyPr>
            <a:spAutoFit/>
          </a:bodyPr>
          <a:lstStyle/>
          <a:p>
            <a:pPr lvl="2">
              <a:spcBef>
                <a:spcPct val="50000"/>
              </a:spcBef>
            </a:pPr>
            <a:endParaRPr lang="en-US"/>
          </a:p>
        </p:txBody>
      </p:sp>
      <p:sp>
        <p:nvSpPr>
          <p:cNvPr id="187405" name="Text Box 13"/>
          <p:cNvSpPr txBox="1">
            <a:spLocks noChangeArrowheads="1"/>
          </p:cNvSpPr>
          <p:nvPr/>
        </p:nvSpPr>
        <p:spPr bwMode="auto">
          <a:xfrm>
            <a:off x="3733800" y="1143000"/>
            <a:ext cx="4343400" cy="457200"/>
          </a:xfrm>
          <a:prstGeom prst="rect">
            <a:avLst/>
          </a:prstGeom>
          <a:noFill/>
          <a:ln w="9525">
            <a:noFill/>
            <a:miter lim="800000"/>
            <a:headEnd/>
            <a:tailEnd/>
          </a:ln>
          <a:effectLst/>
        </p:spPr>
        <p:txBody>
          <a:bodyPr>
            <a:spAutoFit/>
          </a:bodyPr>
          <a:lstStyle/>
          <a:p>
            <a:pPr algn="ctr">
              <a:spcBef>
                <a:spcPct val="50000"/>
              </a:spcBef>
            </a:pPr>
            <a:r>
              <a:rPr lang="en-US" b="1"/>
              <a:t>Velocity Express, Inc.</a:t>
            </a:r>
          </a:p>
        </p:txBody>
      </p:sp>
      <p:sp>
        <p:nvSpPr>
          <p:cNvPr id="187406" name="Text Box 14"/>
          <p:cNvSpPr txBox="1">
            <a:spLocks noChangeArrowheads="1"/>
          </p:cNvSpPr>
          <p:nvPr/>
        </p:nvSpPr>
        <p:spPr bwMode="auto">
          <a:xfrm>
            <a:off x="609600" y="2286000"/>
            <a:ext cx="7467600" cy="3693319"/>
          </a:xfrm>
          <a:prstGeom prst="rect">
            <a:avLst/>
          </a:prstGeom>
          <a:noFill/>
          <a:ln w="9525">
            <a:noFill/>
            <a:miter lim="800000"/>
            <a:headEnd/>
            <a:tailEnd/>
          </a:ln>
          <a:effectLst/>
        </p:spPr>
        <p:txBody>
          <a:bodyPr>
            <a:spAutoFit/>
          </a:bodyPr>
          <a:lstStyle/>
          <a:p>
            <a:pPr>
              <a:spcBef>
                <a:spcPct val="50000"/>
              </a:spcBef>
            </a:pPr>
            <a:r>
              <a:rPr lang="en-US" b="1" i="1" dirty="0"/>
              <a:t>Delta:</a:t>
            </a:r>
          </a:p>
          <a:p>
            <a:pPr>
              <a:spcBef>
                <a:spcPct val="50000"/>
              </a:spcBef>
              <a:buFontTx/>
              <a:buChar char="•"/>
            </a:pPr>
            <a:r>
              <a:rPr lang="en-US" sz="1800" dirty="0"/>
              <a:t> 	“Reset the Program”</a:t>
            </a:r>
            <a:br>
              <a:rPr lang="en-US" sz="1800" dirty="0"/>
            </a:br>
            <a:r>
              <a:rPr lang="en-US" sz="1800" dirty="0"/>
              <a:t>	a.	New Barcodes </a:t>
            </a:r>
            <a:r>
              <a:rPr lang="en-US" sz="1800" dirty="0" smtClean="0">
                <a:solidFill>
                  <a:srgbClr val="FF0000"/>
                </a:solidFill>
              </a:rPr>
              <a:t>(</a:t>
            </a:r>
            <a:r>
              <a:rPr lang="en-US" sz="1800" dirty="0" smtClean="0"/>
              <a:t>and </a:t>
            </a:r>
            <a:r>
              <a:rPr lang="en-US" sz="1800" dirty="0"/>
              <a:t>new deployment </a:t>
            </a:r>
            <a:r>
              <a:rPr lang="en-US" sz="1800" dirty="0" smtClean="0"/>
              <a:t>approach</a:t>
            </a:r>
            <a:r>
              <a:rPr lang="en-US" sz="1800" dirty="0" smtClean="0">
                <a:solidFill>
                  <a:srgbClr val="FF0000"/>
                </a:solidFill>
              </a:rPr>
              <a:t>)  ???</a:t>
            </a:r>
            <a:r>
              <a:rPr lang="en-US" sz="1800" dirty="0"/>
              <a:t/>
            </a:r>
            <a:br>
              <a:rPr lang="en-US" sz="1800" dirty="0"/>
            </a:br>
            <a:r>
              <a:rPr lang="en-US" sz="1800" dirty="0"/>
              <a:t>	b.	10% Phone Audit per </a:t>
            </a:r>
            <a:r>
              <a:rPr lang="en-US" sz="1800" dirty="0" smtClean="0"/>
              <a:t>week  </a:t>
            </a:r>
            <a:r>
              <a:rPr lang="en-US" sz="1800" dirty="0"/>
              <a:t/>
            </a:r>
            <a:br>
              <a:rPr lang="en-US" sz="1800" dirty="0"/>
            </a:br>
            <a:r>
              <a:rPr lang="en-US" sz="1800" dirty="0"/>
              <a:t>	c.	Vehicle Inspections and </a:t>
            </a:r>
            <a:r>
              <a:rPr lang="en-US" sz="1800" dirty="0" smtClean="0">
                <a:solidFill>
                  <a:srgbClr val="FF0000"/>
                </a:solidFill>
              </a:rPr>
              <a:t>(</a:t>
            </a:r>
            <a:r>
              <a:rPr lang="en-US" sz="1800" dirty="0" smtClean="0"/>
              <a:t>Driver Orientations</a:t>
            </a:r>
            <a:r>
              <a:rPr lang="en-US" sz="1800" dirty="0" smtClean="0">
                <a:solidFill>
                  <a:srgbClr val="FF0000"/>
                </a:solidFill>
              </a:rPr>
              <a:t>)</a:t>
            </a:r>
            <a:endParaRPr lang="en-US" sz="1800" dirty="0"/>
          </a:p>
          <a:p>
            <a:pPr>
              <a:spcBef>
                <a:spcPct val="50000"/>
              </a:spcBef>
              <a:buFontTx/>
              <a:buChar char="•"/>
            </a:pPr>
            <a:r>
              <a:rPr lang="en-US" sz="1800" dirty="0"/>
              <a:t> 	Implement upgrades to management in Syracuse </a:t>
            </a:r>
            <a:r>
              <a:rPr lang="en-US" sz="1800" dirty="0" smtClean="0"/>
              <a:t>Market </a:t>
            </a:r>
            <a:r>
              <a:rPr lang="en-US" dirty="0" smtClean="0">
                <a:solidFill>
                  <a:srgbClr val="FF0000"/>
                </a:solidFill>
              </a:rPr>
              <a:t>Yes </a:t>
            </a:r>
            <a:endParaRPr lang="en-US" sz="1800" dirty="0"/>
          </a:p>
          <a:p>
            <a:pPr>
              <a:spcBef>
                <a:spcPct val="50000"/>
              </a:spcBef>
              <a:buFontTx/>
              <a:buChar char="•"/>
            </a:pPr>
            <a:r>
              <a:rPr lang="en-US" sz="1800" dirty="0"/>
              <a:t> 	Align Velocity Reporting with TPAM </a:t>
            </a:r>
            <a:r>
              <a:rPr lang="en-US" sz="1800" dirty="0" smtClean="0"/>
              <a:t>statistics</a:t>
            </a:r>
            <a:endParaRPr lang="en-US" sz="1800" dirty="0"/>
          </a:p>
          <a:p>
            <a:pPr>
              <a:spcBef>
                <a:spcPct val="50000"/>
              </a:spcBef>
              <a:buFontTx/>
              <a:buChar char="•"/>
            </a:pPr>
            <a:r>
              <a:rPr lang="en-US" sz="1800" dirty="0"/>
              <a:t> 	Create refined reporting to capture variances on delivery times</a:t>
            </a:r>
          </a:p>
          <a:p>
            <a:pPr>
              <a:spcBef>
                <a:spcPct val="50000"/>
              </a:spcBef>
              <a:buFontTx/>
              <a:buChar char="•"/>
            </a:pPr>
            <a:r>
              <a:rPr lang="en-US" sz="1800" dirty="0"/>
              <a:t> 	Develop “flex” solution for Semester End volume </a:t>
            </a:r>
            <a:r>
              <a:rPr lang="en-US" sz="1800" dirty="0" smtClean="0"/>
              <a:t>spikes</a:t>
            </a:r>
            <a:endParaRPr lang="en-US" sz="1800" dirty="0"/>
          </a:p>
          <a:p>
            <a:pPr>
              <a:spcBef>
                <a:spcPct val="50000"/>
              </a:spcBef>
              <a:buFontTx/>
              <a:buChar char="•"/>
            </a:pPr>
            <a:r>
              <a:rPr lang="en-US" sz="1800" dirty="0"/>
              <a:t> 	</a:t>
            </a:r>
            <a:r>
              <a:rPr lang="en-US" sz="1800" dirty="0" smtClean="0">
                <a:solidFill>
                  <a:srgbClr val="FF0000"/>
                </a:solidFill>
              </a:rPr>
              <a:t>(</a:t>
            </a:r>
            <a:r>
              <a:rPr lang="en-US" sz="1800" dirty="0" smtClean="0"/>
              <a:t>Partner </a:t>
            </a:r>
            <a:r>
              <a:rPr lang="en-US" sz="1800" dirty="0"/>
              <a:t>more actively toward next generation </a:t>
            </a:r>
            <a:r>
              <a:rPr lang="en-US" sz="1800" dirty="0" smtClean="0"/>
              <a:t>solutions</a:t>
            </a:r>
            <a:r>
              <a:rPr lang="en-US" sz="1800" dirty="0" smtClean="0">
                <a:solidFill>
                  <a:srgbClr val="FF0000"/>
                </a:solidFill>
              </a:rPr>
              <a:t>)  ???</a:t>
            </a:r>
            <a:endParaRPr lang="en-US" sz="1800" dirty="0"/>
          </a:p>
        </p:txBody>
      </p:sp>
      <p:sp>
        <p:nvSpPr>
          <p:cNvPr id="15" name="TextBox 14"/>
          <p:cNvSpPr txBox="1"/>
          <p:nvPr/>
        </p:nvSpPr>
        <p:spPr>
          <a:xfrm>
            <a:off x="3733800" y="76200"/>
            <a:ext cx="4267200" cy="830997"/>
          </a:xfrm>
          <a:prstGeom prst="rect">
            <a:avLst/>
          </a:prstGeom>
          <a:noFill/>
        </p:spPr>
        <p:txBody>
          <a:bodyPr wrap="square" rtlCol="0">
            <a:spAutoFit/>
          </a:bodyPr>
          <a:lstStyle/>
          <a:p>
            <a:pPr algn="ctr"/>
            <a:r>
              <a:rPr lang="en-US" sz="3000" b="1" dirty="0" smtClean="0">
                <a:solidFill>
                  <a:srgbClr val="FF0000"/>
                </a:solidFill>
                <a:latin typeface="Trebuchet MS" pitchFamily="34" charset="0"/>
              </a:rPr>
              <a:t>“Reset the Program”</a:t>
            </a:r>
          </a:p>
          <a:p>
            <a:pPr algn="ctr"/>
            <a:r>
              <a:rPr lang="en-US" b="1" dirty="0" smtClean="0">
                <a:solidFill>
                  <a:srgbClr val="FF0000"/>
                </a:solidFill>
                <a:latin typeface="Trebuchet MS" pitchFamily="34" charset="0"/>
              </a:rPr>
              <a:t>August 4, 2009</a:t>
            </a:r>
            <a:endParaRPr lang="en-US" b="1" dirty="0">
              <a:solidFill>
                <a:srgbClr val="FF0000"/>
              </a:solidFill>
              <a:latin typeface="Trebuchet MS" pitchFamily="34" charset="0"/>
            </a:endParaRPr>
          </a:p>
        </p:txBody>
      </p:sp>
      <p:sp>
        <p:nvSpPr>
          <p:cNvPr id="18" name="TextBox 17"/>
          <p:cNvSpPr txBox="1"/>
          <p:nvPr/>
        </p:nvSpPr>
        <p:spPr>
          <a:xfrm>
            <a:off x="3810000" y="2590800"/>
            <a:ext cx="609600" cy="369332"/>
          </a:xfrm>
          <a:prstGeom prst="rect">
            <a:avLst/>
          </a:prstGeom>
          <a:noFill/>
          <a:ln>
            <a:noFill/>
          </a:ln>
        </p:spPr>
        <p:txBody>
          <a:bodyPr wrap="square" rtlCol="0">
            <a:spAutoFit/>
          </a:bodyPr>
          <a:lstStyle/>
          <a:p>
            <a:r>
              <a:rPr lang="en-US" dirty="0" smtClean="0">
                <a:solidFill>
                  <a:srgbClr val="FF0000"/>
                </a:solidFill>
              </a:rPr>
              <a:t>Yes</a:t>
            </a:r>
            <a:endParaRPr lang="en-US" dirty="0">
              <a:solidFill>
                <a:srgbClr val="FF0000"/>
              </a:solidFill>
            </a:endParaRPr>
          </a:p>
        </p:txBody>
      </p:sp>
      <p:cxnSp>
        <p:nvCxnSpPr>
          <p:cNvPr id="19" name="Straight Arrow Connector 18"/>
          <p:cNvCxnSpPr/>
          <p:nvPr/>
        </p:nvCxnSpPr>
        <p:spPr>
          <a:xfrm rot="5400000">
            <a:off x="3657600" y="2819400"/>
            <a:ext cx="228600" cy="228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010400" y="3352800"/>
            <a:ext cx="1371600" cy="523220"/>
          </a:xfrm>
          <a:prstGeom prst="rect">
            <a:avLst/>
          </a:prstGeom>
          <a:noFill/>
          <a:ln>
            <a:solidFill>
              <a:srgbClr val="FF0000"/>
            </a:solidFill>
          </a:ln>
        </p:spPr>
        <p:txBody>
          <a:bodyPr wrap="square" rtlCol="0">
            <a:spAutoFit/>
          </a:bodyPr>
          <a:lstStyle/>
          <a:p>
            <a:r>
              <a:rPr lang="en-US" sz="1400" dirty="0" smtClean="0">
                <a:solidFill>
                  <a:srgbClr val="FF0000"/>
                </a:solidFill>
              </a:rPr>
              <a:t>Not sufficient nor consistent </a:t>
            </a:r>
            <a:endParaRPr lang="en-US" sz="1400" dirty="0">
              <a:solidFill>
                <a:srgbClr val="FF0000"/>
              </a:solidFill>
            </a:endParaRPr>
          </a:p>
        </p:txBody>
      </p:sp>
      <p:cxnSp>
        <p:nvCxnSpPr>
          <p:cNvPr id="32" name="Straight Arrow Connector 31"/>
          <p:cNvCxnSpPr/>
          <p:nvPr/>
        </p:nvCxnSpPr>
        <p:spPr>
          <a:xfrm rot="10800000" flipV="1">
            <a:off x="6705600" y="3581400"/>
            <a:ext cx="304800" cy="152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620000" y="4609125"/>
            <a:ext cx="1447800" cy="523220"/>
          </a:xfrm>
          <a:prstGeom prst="rect">
            <a:avLst/>
          </a:prstGeom>
          <a:noFill/>
          <a:ln>
            <a:solidFill>
              <a:srgbClr val="FF0000"/>
            </a:solidFill>
          </a:ln>
        </p:spPr>
        <p:txBody>
          <a:bodyPr wrap="square" rtlCol="0">
            <a:spAutoFit/>
          </a:bodyPr>
          <a:lstStyle/>
          <a:p>
            <a:r>
              <a:rPr lang="en-US" sz="1400" dirty="0" smtClean="0">
                <a:solidFill>
                  <a:srgbClr val="FF0000"/>
                </a:solidFill>
              </a:rPr>
              <a:t>If data collected, not used</a:t>
            </a:r>
            <a:endParaRPr lang="en-US" sz="1400" dirty="0">
              <a:solidFill>
                <a:srgbClr val="FF0000"/>
              </a:solidFill>
            </a:endParaRPr>
          </a:p>
        </p:txBody>
      </p:sp>
      <p:cxnSp>
        <p:nvCxnSpPr>
          <p:cNvPr id="39" name="Straight Arrow Connector 38"/>
          <p:cNvCxnSpPr/>
          <p:nvPr/>
        </p:nvCxnSpPr>
        <p:spPr>
          <a:xfrm rot="10800000" flipV="1">
            <a:off x="7315200" y="4724400"/>
            <a:ext cx="304800" cy="1524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791200" y="4343400"/>
            <a:ext cx="1066800" cy="369332"/>
          </a:xfrm>
          <a:prstGeom prst="rect">
            <a:avLst/>
          </a:prstGeom>
          <a:noFill/>
          <a:ln>
            <a:noFill/>
          </a:ln>
        </p:spPr>
        <p:txBody>
          <a:bodyPr wrap="square" rtlCol="0">
            <a:spAutoFit/>
          </a:bodyPr>
          <a:lstStyle/>
          <a:p>
            <a:r>
              <a:rPr lang="en-US" dirty="0" smtClean="0">
                <a:solidFill>
                  <a:srgbClr val="FF0000"/>
                </a:solidFill>
              </a:rPr>
              <a:t>Not done</a:t>
            </a:r>
            <a:endParaRPr lang="en-US" dirty="0">
              <a:solidFill>
                <a:srgbClr val="FF0000"/>
              </a:solidFill>
            </a:endParaRPr>
          </a:p>
        </p:txBody>
      </p:sp>
      <p:sp>
        <p:nvSpPr>
          <p:cNvPr id="43" name="TextBox 42"/>
          <p:cNvSpPr txBox="1"/>
          <p:nvPr/>
        </p:nvSpPr>
        <p:spPr>
          <a:xfrm>
            <a:off x="6781800" y="5181600"/>
            <a:ext cx="1295400" cy="369332"/>
          </a:xfrm>
          <a:prstGeom prst="rect">
            <a:avLst/>
          </a:prstGeom>
          <a:noFill/>
          <a:ln>
            <a:noFill/>
          </a:ln>
        </p:spPr>
        <p:txBody>
          <a:bodyPr wrap="square" rtlCol="0">
            <a:spAutoFit/>
          </a:bodyPr>
          <a:lstStyle/>
          <a:p>
            <a:r>
              <a:rPr lang="en-US" dirty="0" smtClean="0">
                <a:solidFill>
                  <a:srgbClr val="FF0000"/>
                </a:solidFill>
              </a:rPr>
              <a:t>No report</a:t>
            </a:r>
            <a:endParaRPr lang="en-US" dirty="0">
              <a:solidFill>
                <a:srgbClr val="FF0000"/>
              </a:solidFill>
            </a:endParaRPr>
          </a:p>
        </p:txBody>
      </p:sp>
      <p:sp>
        <p:nvSpPr>
          <p:cNvPr id="44" name="TextBox 43"/>
          <p:cNvSpPr txBox="1"/>
          <p:nvPr/>
        </p:nvSpPr>
        <p:spPr>
          <a:xfrm>
            <a:off x="5058510" y="3241378"/>
            <a:ext cx="1066800" cy="369332"/>
          </a:xfrm>
          <a:prstGeom prst="rect">
            <a:avLst/>
          </a:prstGeom>
          <a:noFill/>
          <a:ln>
            <a:noFill/>
          </a:ln>
        </p:spPr>
        <p:txBody>
          <a:bodyPr wrap="square" rtlCol="0">
            <a:spAutoFit/>
          </a:bodyPr>
          <a:lstStyle/>
          <a:p>
            <a:r>
              <a:rPr lang="en-US" dirty="0" smtClean="0">
                <a:solidFill>
                  <a:srgbClr val="FF0000"/>
                </a:solidFill>
              </a:rPr>
              <a:t>Not done</a:t>
            </a:r>
            <a:endParaRPr lang="en-US" dirty="0">
              <a:solidFill>
                <a:srgbClr val="FF0000"/>
              </a:solidFill>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2" cstate="print"/>
          <a:srcRect/>
          <a:stretch>
            <a:fillRect/>
          </a:stretch>
        </p:blipFill>
        <p:spPr bwMode="auto">
          <a:xfrm>
            <a:off x="152400" y="1143000"/>
            <a:ext cx="4314825" cy="371475"/>
          </a:xfrm>
          <a:prstGeom prst="rect">
            <a:avLst/>
          </a:prstGeom>
          <a:noFill/>
          <a:ln w="9525">
            <a:noFill/>
            <a:miter lim="800000"/>
            <a:headEnd/>
            <a:tailEnd/>
          </a:ln>
        </p:spPr>
      </p:pic>
      <p:pic>
        <p:nvPicPr>
          <p:cNvPr id="268291" name="Picture 3"/>
          <p:cNvPicPr>
            <a:picLocks noChangeAspect="1" noChangeArrowheads="1"/>
          </p:cNvPicPr>
          <p:nvPr/>
        </p:nvPicPr>
        <p:blipFill>
          <a:blip r:embed="rId3" cstate="print"/>
          <a:srcRect/>
          <a:stretch>
            <a:fillRect/>
          </a:stretch>
        </p:blipFill>
        <p:spPr bwMode="auto">
          <a:xfrm>
            <a:off x="76200" y="-8"/>
            <a:ext cx="9052560" cy="645374"/>
          </a:xfrm>
          <a:prstGeom prst="rect">
            <a:avLst/>
          </a:prstGeom>
          <a:noFill/>
          <a:ln w="9525">
            <a:noFill/>
            <a:miter lim="800000"/>
            <a:headEnd/>
            <a:tailEnd/>
          </a:ln>
        </p:spPr>
      </p:pic>
      <p:sp>
        <p:nvSpPr>
          <p:cNvPr id="7" name="Rectangle 6"/>
          <p:cNvSpPr/>
          <p:nvPr/>
        </p:nvSpPr>
        <p:spPr>
          <a:xfrm>
            <a:off x="228600" y="1752600"/>
            <a:ext cx="8686800" cy="1600200"/>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4800" y="1752600"/>
            <a:ext cx="8610600" cy="1846659"/>
          </a:xfrm>
          <a:prstGeom prst="rect">
            <a:avLst/>
          </a:prstGeom>
          <a:noFill/>
        </p:spPr>
        <p:txBody>
          <a:bodyPr wrap="square" rtlCol="0">
            <a:spAutoFit/>
          </a:bodyPr>
          <a:lstStyle/>
          <a:p>
            <a:r>
              <a:rPr lang="en-US" b="1" dirty="0" smtClean="0">
                <a:latin typeface="+mj-lt"/>
                <a:cs typeface="Times New Roman" pitchFamily="18" charset="0"/>
              </a:rPr>
              <a:t>Expected Turnaround Time</a:t>
            </a:r>
          </a:p>
          <a:p>
            <a:endParaRPr lang="en-US" sz="1400" dirty="0" smtClean="0">
              <a:latin typeface="+mj-lt"/>
              <a:cs typeface="Times New Roman" pitchFamily="18" charset="0"/>
            </a:endParaRPr>
          </a:p>
          <a:p>
            <a:r>
              <a:rPr lang="en-US" sz="1600" dirty="0" err="1" smtClean="0">
                <a:latin typeface="+mj-lt"/>
                <a:cs typeface="Times New Roman" pitchFamily="18" charset="0"/>
              </a:rPr>
              <a:t>Nylink</a:t>
            </a:r>
            <a:r>
              <a:rPr lang="en-US" sz="1600" dirty="0" smtClean="0">
                <a:latin typeface="+mj-lt"/>
                <a:cs typeface="Times New Roman" pitchFamily="18" charset="0"/>
              </a:rPr>
              <a:t> contracts with a courier service to provide LAND, with expected turnaround times of 24 hours within a zone (meaning north or south of Newburgh) and 48 hours between zones (if an item has to cross Newburgh to the north or south to reach its destination).  </a:t>
            </a:r>
            <a:r>
              <a:rPr lang="en-US" sz="1600" b="1" dirty="0" smtClean="0">
                <a:solidFill>
                  <a:srgbClr val="FF0000"/>
                </a:solidFill>
                <a:latin typeface="+mj-lt"/>
                <a:cs typeface="Times New Roman" pitchFamily="18" charset="0"/>
              </a:rPr>
              <a:t>Courier service drivers are expected to arrive at the same time each day within a one-hour window.</a:t>
            </a:r>
            <a:endParaRPr lang="en-US" sz="1600" b="1" dirty="0" smtClean="0">
              <a:latin typeface="+mj-lt"/>
              <a:cs typeface="Times New Roman" pitchFamily="18" charset="0"/>
            </a:endParaRPr>
          </a:p>
          <a:p>
            <a:endParaRPr lang="en-US" dirty="0"/>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3297" name="Picture 1" descr="C:\Users\howe\Desktop\power point pics\DSC_4437.JPG"/>
          <p:cNvPicPr>
            <a:picLocks noChangeAspect="1" noChangeArrowheads="1"/>
          </p:cNvPicPr>
          <p:nvPr/>
        </p:nvPicPr>
        <p:blipFill>
          <a:blip r:embed="rId2" cstate="print"/>
          <a:srcRect/>
          <a:stretch>
            <a:fillRect/>
          </a:stretch>
        </p:blipFill>
        <p:spPr bwMode="auto">
          <a:xfrm>
            <a:off x="-164977" y="304800"/>
            <a:ext cx="9308977" cy="6248400"/>
          </a:xfrm>
          <a:prstGeom prst="rect">
            <a:avLst/>
          </a:prstGeom>
          <a:noFill/>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Statistics: Percent of time within contractual one-hour window based upon barcode readings</a:t>
            </a:r>
          </a:p>
          <a:p>
            <a:endParaRPr lang="en-US" dirty="0" smtClean="0"/>
          </a:p>
          <a:p>
            <a:r>
              <a:rPr lang="en-US" dirty="0" smtClean="0">
                <a:solidFill>
                  <a:srgbClr val="FF0000"/>
                </a:solidFill>
              </a:rPr>
              <a:t>Raw </a:t>
            </a:r>
            <a:r>
              <a:rPr lang="en-US" dirty="0" smtClean="0">
                <a:solidFill>
                  <a:srgbClr val="FF0000"/>
                </a:solidFill>
              </a:rPr>
              <a:t>data and aggregated </a:t>
            </a:r>
            <a:r>
              <a:rPr lang="en-US" dirty="0" smtClean="0">
                <a:solidFill>
                  <a:srgbClr val="FF0000"/>
                </a:solidFill>
              </a:rPr>
              <a:t>analysis forthcoming from Velocity</a:t>
            </a:r>
            <a:endParaRPr lang="en-US" dirty="0">
              <a:solidFill>
                <a:srgbClr val="FF0000"/>
              </a:solidFill>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1"/>
          <p:cNvPicPr>
            <a:picLocks noChangeAspect="1" noChangeArrowheads="1"/>
          </p:cNvPicPr>
          <p:nvPr/>
        </p:nvPicPr>
        <p:blipFill>
          <a:blip r:embed="rId2" cstate="print"/>
          <a:srcRect/>
          <a:stretch>
            <a:fillRect/>
          </a:stretch>
        </p:blipFill>
        <p:spPr bwMode="auto">
          <a:xfrm>
            <a:off x="1905000" y="0"/>
            <a:ext cx="5347983"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219208" y="0"/>
            <a:ext cx="7008751"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Trebuchet MS" pitchFamily="34" charset="0"/>
              </a:rPr>
              <a:t>Equipment (x4)</a:t>
            </a:r>
            <a:endParaRPr lang="en-US" sz="6000" dirty="0">
              <a:latin typeface="Trebuchet MS" pitchFamily="34" charset="0"/>
            </a:endParaRPr>
          </a:p>
        </p:txBody>
      </p:sp>
      <p:pic>
        <p:nvPicPr>
          <p:cNvPr id="451587" name="Picture 3"/>
          <p:cNvPicPr>
            <a:picLocks noChangeAspect="1" noChangeArrowheads="1"/>
          </p:cNvPicPr>
          <p:nvPr/>
        </p:nvPicPr>
        <p:blipFill>
          <a:blip r:embed="rId2" cstate="print"/>
          <a:srcRect/>
          <a:stretch>
            <a:fillRect/>
          </a:stretch>
        </p:blipFill>
        <p:spPr bwMode="auto">
          <a:xfrm>
            <a:off x="614363" y="1905000"/>
            <a:ext cx="7767637" cy="4194344"/>
          </a:xfrm>
          <a:prstGeom prst="rect">
            <a:avLst/>
          </a:prstGeom>
          <a:noFill/>
          <a:ln w="9525">
            <a:noFill/>
            <a:miter lim="800000"/>
            <a:headEnd/>
            <a:tailEnd/>
          </a:ln>
          <a:effectLst/>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76205" y="6324670"/>
            <a:ext cx="8451851" cy="366713"/>
            <a:chOff x="304800" y="6331902"/>
            <a:chExt cx="8451314" cy="365760"/>
          </a:xfrm>
        </p:grpSpPr>
        <p:sp>
          <p:nvSpPr>
            <p:cNvPr id="63503" name="Line 31"/>
            <p:cNvSpPr>
              <a:spLocks noChangeShapeType="1"/>
            </p:cNvSpPr>
            <p:nvPr/>
          </p:nvSpPr>
          <p:spPr bwMode="auto">
            <a:xfrm>
              <a:off x="304800" y="6507162"/>
              <a:ext cx="7772400" cy="0"/>
            </a:xfrm>
            <a:prstGeom prst="line">
              <a:avLst/>
            </a:prstGeom>
            <a:noFill/>
            <a:ln w="9525">
              <a:solidFill>
                <a:srgbClr val="E88733"/>
              </a:solidFill>
              <a:round/>
              <a:headEnd/>
              <a:tailEnd/>
            </a:ln>
          </p:spPr>
          <p:txBody>
            <a:bodyPr wrap="none" anchor="ctr"/>
            <a:lstStyle/>
            <a:p>
              <a:pPr defTabSz="864552" fontAlgn="base">
                <a:spcBef>
                  <a:spcPct val="0"/>
                </a:spcBef>
                <a:spcAft>
                  <a:spcPct val="0"/>
                </a:spcAft>
              </a:pPr>
              <a:endParaRPr lang="en-US" sz="4600" b="1" dirty="0">
                <a:solidFill>
                  <a:srgbClr val="FFFFFF"/>
                </a:solidFill>
                <a:latin typeface="Garamond" pitchFamily="18" charset="0"/>
                <a:cs typeface="Times New Roman" pitchFamily="18" charset="0"/>
              </a:endParaRPr>
            </a:p>
          </p:txBody>
        </p:sp>
        <p:pic>
          <p:nvPicPr>
            <p:cNvPr id="63504" name="Picture 17" descr="logo copy.jpg"/>
            <p:cNvPicPr>
              <a:picLocks noChangeAspect="1"/>
            </p:cNvPicPr>
            <p:nvPr/>
          </p:nvPicPr>
          <p:blipFill>
            <a:blip r:embed="rId3" cstate="print"/>
            <a:srcRect/>
            <a:stretch>
              <a:fillRect/>
            </a:stretch>
          </p:blipFill>
          <p:spPr bwMode="auto">
            <a:xfrm>
              <a:off x="8315326" y="6331902"/>
              <a:ext cx="440788" cy="365760"/>
            </a:xfrm>
            <a:prstGeom prst="rect">
              <a:avLst/>
            </a:prstGeom>
            <a:noFill/>
            <a:ln w="9525">
              <a:noFill/>
              <a:miter lim="800000"/>
              <a:headEnd/>
              <a:tailEnd/>
            </a:ln>
          </p:spPr>
        </p:pic>
      </p:grpSp>
      <p:sp>
        <p:nvSpPr>
          <p:cNvPr id="63494" name="Rectangle 12"/>
          <p:cNvSpPr>
            <a:spLocks noChangeArrowheads="1"/>
          </p:cNvSpPr>
          <p:nvPr/>
        </p:nvSpPr>
        <p:spPr bwMode="auto">
          <a:xfrm>
            <a:off x="609600" y="1219270"/>
            <a:ext cx="7848600" cy="491794"/>
          </a:xfrm>
          <a:prstGeom prst="rect">
            <a:avLst/>
          </a:prstGeom>
          <a:noFill/>
          <a:ln w="9525">
            <a:noFill/>
            <a:miter lim="800000"/>
            <a:headEnd/>
            <a:tailEnd/>
          </a:ln>
        </p:spPr>
        <p:txBody>
          <a:bodyPr lIns="90801" tIns="45399" rIns="90801" bIns="45399">
            <a:spAutoFit/>
          </a:bodyPr>
          <a:lstStyle/>
          <a:p>
            <a:pPr algn="ctr" defTabSz="864552" fontAlgn="base">
              <a:spcBef>
                <a:spcPct val="30000"/>
              </a:spcBef>
              <a:spcAft>
                <a:spcPts val="600"/>
              </a:spcAft>
            </a:pPr>
            <a:r>
              <a:rPr lang="en-US" sz="2600" b="1" dirty="0">
                <a:solidFill>
                  <a:srgbClr val="000000"/>
                </a:solidFill>
                <a:latin typeface="Trebuchet MS" pitchFamily="34" charset="0"/>
                <a:cs typeface="Times New Roman" pitchFamily="18" charset="0"/>
              </a:rPr>
              <a:t>The Information Delivery Services (IDS) Project: </a:t>
            </a:r>
          </a:p>
        </p:txBody>
      </p:sp>
      <p:sp>
        <p:nvSpPr>
          <p:cNvPr id="63495" name="Text Box 3"/>
          <p:cNvSpPr txBox="1">
            <a:spLocks noChangeArrowheads="1"/>
          </p:cNvSpPr>
          <p:nvPr/>
        </p:nvSpPr>
        <p:spPr bwMode="auto">
          <a:xfrm>
            <a:off x="685800" y="1835295"/>
            <a:ext cx="7696200" cy="907293"/>
          </a:xfrm>
          <a:prstGeom prst="rect">
            <a:avLst/>
          </a:prstGeom>
          <a:noFill/>
          <a:ln w="9525" algn="ctr">
            <a:noFill/>
            <a:miter lim="800000"/>
            <a:headEnd/>
            <a:tailEnd/>
          </a:ln>
        </p:spPr>
        <p:txBody>
          <a:bodyPr wrap="square" lIns="90801" tIns="45399" rIns="90801" bIns="45399">
            <a:spAutoFit/>
          </a:bodyPr>
          <a:lstStyle/>
          <a:p>
            <a:pPr indent="-340505" algn="ctr" defTabSz="864552" fontAlgn="base">
              <a:spcBef>
                <a:spcPct val="0"/>
              </a:spcBef>
              <a:spcAft>
                <a:spcPts val="600"/>
              </a:spcAft>
            </a:pPr>
            <a:r>
              <a:rPr lang="en-US" sz="2400" b="1" dirty="0">
                <a:solidFill>
                  <a:srgbClr val="000000"/>
                </a:solidFill>
                <a:latin typeface="Trebuchet MS" pitchFamily="34" charset="0"/>
                <a:cs typeface="Times New Roman" pitchFamily="18" charset="0"/>
              </a:rPr>
              <a:t>Creating a Highly-effective </a:t>
            </a:r>
            <a:r>
              <a:rPr lang="en-US" sz="2400" b="1" dirty="0">
                <a:solidFill>
                  <a:srgbClr val="000000"/>
                </a:solidFill>
                <a:cs typeface="Times New Roman" pitchFamily="18" charset="0"/>
              </a:rPr>
              <a:t>&amp;</a:t>
            </a:r>
          </a:p>
          <a:p>
            <a:pPr indent="-340505" algn="ctr" defTabSz="864552" fontAlgn="base">
              <a:spcBef>
                <a:spcPct val="0"/>
              </a:spcBef>
              <a:spcAft>
                <a:spcPts val="600"/>
              </a:spcAft>
            </a:pPr>
            <a:r>
              <a:rPr lang="en-US" sz="2400" b="1" dirty="0">
                <a:solidFill>
                  <a:srgbClr val="000000"/>
                </a:solidFill>
                <a:latin typeface="Trebuchet MS" pitchFamily="34" charset="0"/>
                <a:cs typeface="Times New Roman" pitchFamily="18" charset="0"/>
              </a:rPr>
              <a:t> Innovative Resource Sharing System</a:t>
            </a:r>
          </a:p>
        </p:txBody>
      </p:sp>
      <p:grpSp>
        <p:nvGrpSpPr>
          <p:cNvPr id="3" name="Group 31"/>
          <p:cNvGrpSpPr>
            <a:grpSpLocks/>
          </p:cNvGrpSpPr>
          <p:nvPr/>
        </p:nvGrpSpPr>
        <p:grpSpPr bwMode="auto">
          <a:xfrm>
            <a:off x="0" y="-152399"/>
            <a:ext cx="9144000" cy="1377950"/>
            <a:chOff x="0" y="-152400"/>
            <a:chExt cx="9144000" cy="1377950"/>
          </a:xfrm>
        </p:grpSpPr>
        <p:grpSp>
          <p:nvGrpSpPr>
            <p:cNvPr id="4" name="Group 9"/>
            <p:cNvGrpSpPr>
              <a:grpSpLocks/>
            </p:cNvGrpSpPr>
            <p:nvPr/>
          </p:nvGrpSpPr>
          <p:grpSpPr bwMode="auto">
            <a:xfrm>
              <a:off x="0" y="-152400"/>
              <a:ext cx="9144000" cy="1377950"/>
              <a:chOff x="0" y="-152400"/>
              <a:chExt cx="9144000" cy="1377950"/>
            </a:xfrm>
          </p:grpSpPr>
          <p:sp>
            <p:nvSpPr>
              <p:cNvPr id="2063" name="Rectangle 15"/>
              <p:cNvSpPr>
                <a:spLocks noChangeArrowheads="1"/>
              </p:cNvSpPr>
              <p:nvPr/>
            </p:nvSpPr>
            <p:spPr bwMode="auto">
              <a:xfrm>
                <a:off x="0" y="0"/>
                <a:ext cx="9144000" cy="914400"/>
              </a:xfrm>
              <a:prstGeom prst="rect">
                <a:avLst/>
              </a:prstGeom>
              <a:solidFill>
                <a:srgbClr val="383855"/>
              </a:solidFill>
              <a:ln w="9525">
                <a:solidFill>
                  <a:srgbClr val="41405E"/>
                </a:solidFill>
                <a:miter lim="800000"/>
                <a:headEnd/>
                <a:tailEnd/>
              </a:ln>
              <a:effectLst>
                <a:outerShdw dist="25400" dir="5400000" algn="ctr" rotWithShape="0">
                  <a:schemeClr val="bg2"/>
                </a:outerShdw>
              </a:effectLst>
            </p:spPr>
            <p:txBody>
              <a:bodyPr wrap="none" anchor="ctr"/>
              <a:lstStyle/>
              <a:p>
                <a:pPr defTabSz="864552" eaLnBrk="0" fontAlgn="base" hangingPunct="0">
                  <a:spcBef>
                    <a:spcPct val="0"/>
                  </a:spcBef>
                  <a:spcAft>
                    <a:spcPct val="0"/>
                  </a:spcAft>
                  <a:buFontTx/>
                  <a:buChar char="•"/>
                  <a:defRPr/>
                </a:pPr>
                <a:endParaRPr lang="en-US" sz="3200" b="1" dirty="0">
                  <a:solidFill>
                    <a:srgbClr val="000000"/>
                  </a:solidFill>
                  <a:ea typeface="ＭＳ Ｐゴシック" pitchFamily="-32" charset="-128"/>
                </a:endParaRPr>
              </a:p>
            </p:txBody>
          </p:sp>
          <p:pic>
            <p:nvPicPr>
              <p:cNvPr id="63502" name="Picture 20" descr="IDS final logo for PP"/>
              <p:cNvPicPr>
                <a:picLocks noChangeAspect="1" noChangeArrowheads="1"/>
              </p:cNvPicPr>
              <p:nvPr/>
            </p:nvPicPr>
            <p:blipFill>
              <a:blip r:embed="rId4" cstate="screen">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63500" name="Straight Connector 24"/>
            <p:cNvCxnSpPr>
              <a:cxnSpLocks noChangeShapeType="1"/>
            </p:cNvCxnSpPr>
            <p:nvPr/>
          </p:nvCxnSpPr>
          <p:spPr bwMode="auto">
            <a:xfrm flipV="1">
              <a:off x="0" y="914400"/>
              <a:ext cx="9144000" cy="9526"/>
            </a:xfrm>
            <a:prstGeom prst="line">
              <a:avLst/>
            </a:prstGeom>
            <a:noFill/>
            <a:ln w="88900" algn="ctr">
              <a:solidFill>
                <a:srgbClr val="393852"/>
              </a:solidFill>
              <a:round/>
              <a:headEnd/>
              <a:tailEnd/>
            </a:ln>
          </p:spPr>
        </p:cxnSp>
      </p:grpSp>
      <p:grpSp>
        <p:nvGrpSpPr>
          <p:cNvPr id="5" name="Group 19"/>
          <p:cNvGrpSpPr/>
          <p:nvPr/>
        </p:nvGrpSpPr>
        <p:grpSpPr>
          <a:xfrm>
            <a:off x="609600" y="3413238"/>
            <a:ext cx="8458200" cy="1311166"/>
            <a:chOff x="609600" y="3413234"/>
            <a:chExt cx="8458200" cy="1311166"/>
          </a:xfrm>
        </p:grpSpPr>
        <p:pic>
          <p:nvPicPr>
            <p:cNvPr id="1026" name="Picture 2"/>
            <p:cNvPicPr>
              <a:picLocks noChangeAspect="1" noChangeArrowheads="1"/>
            </p:cNvPicPr>
            <p:nvPr/>
          </p:nvPicPr>
          <p:blipFill>
            <a:blip r:embed="rId5" cstate="print"/>
            <a:srcRect/>
            <a:stretch>
              <a:fillRect/>
            </a:stretch>
          </p:blipFill>
          <p:spPr bwMode="auto">
            <a:xfrm>
              <a:off x="609600" y="3413234"/>
              <a:ext cx="5410200" cy="1295400"/>
            </a:xfrm>
            <a:prstGeom prst="rect">
              <a:avLst/>
            </a:prstGeom>
            <a:noFill/>
            <a:ln w="9525">
              <a:noFill/>
              <a:miter lim="800000"/>
              <a:headEnd/>
              <a:tailEnd/>
            </a:ln>
            <a:effectLst/>
          </p:spPr>
        </p:pic>
        <p:sp>
          <p:nvSpPr>
            <p:cNvPr id="23" name="Rectangle 22"/>
            <p:cNvSpPr/>
            <p:nvPr/>
          </p:nvSpPr>
          <p:spPr>
            <a:xfrm>
              <a:off x="5486400" y="3641834"/>
              <a:ext cx="3581400" cy="830997"/>
            </a:xfrm>
            <a:prstGeom prst="rect">
              <a:avLst/>
            </a:prstGeom>
          </p:spPr>
          <p:txBody>
            <a:bodyPr wrap="square">
              <a:spAutoFit/>
            </a:bodyPr>
            <a:lstStyle/>
            <a:p>
              <a:pPr algn="ctr" defTabSz="864552" fontAlgn="base">
                <a:spcBef>
                  <a:spcPct val="0"/>
                </a:spcBef>
                <a:spcAft>
                  <a:spcPct val="0"/>
                </a:spcAft>
              </a:pPr>
              <a:r>
                <a:rPr lang="en-US" sz="2400" b="1" dirty="0">
                  <a:solidFill>
                    <a:srgbClr val="000000"/>
                  </a:solidFill>
                  <a:latin typeface="Trebuchet MS" pitchFamily="34" charset="0"/>
                  <a:cs typeface="Times New Roman" pitchFamily="18" charset="0"/>
                </a:rPr>
                <a:t>2008 Innovation</a:t>
              </a:r>
            </a:p>
            <a:p>
              <a:pPr algn="ctr" defTabSz="864552" fontAlgn="base">
                <a:spcBef>
                  <a:spcPct val="0"/>
                </a:spcBef>
                <a:spcAft>
                  <a:spcPct val="0"/>
                </a:spcAft>
              </a:pPr>
              <a:r>
                <a:rPr lang="en-US" sz="2400" b="1" dirty="0">
                  <a:solidFill>
                    <a:srgbClr val="000000"/>
                  </a:solidFill>
                  <a:latin typeface="Trebuchet MS" pitchFamily="34" charset="0"/>
                  <a:cs typeface="Times New Roman" pitchFamily="18" charset="0"/>
                </a:rPr>
                <a:t>Award Winner</a:t>
              </a:r>
            </a:p>
          </p:txBody>
        </p:sp>
        <p:sp>
          <p:nvSpPr>
            <p:cNvPr id="19" name="Rectangle 18"/>
            <p:cNvSpPr/>
            <p:nvPr/>
          </p:nvSpPr>
          <p:spPr bwMode="auto">
            <a:xfrm>
              <a:off x="609600" y="3429000"/>
              <a:ext cx="8153400" cy="1295400"/>
            </a:xfrm>
            <a:prstGeom prst="rect">
              <a:avLst/>
            </a:prstGeom>
            <a:noFill/>
            <a:ln w="38100" cap="flat" cmpd="sng" algn="ctr">
              <a:solidFill>
                <a:srgbClr val="39649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0505" indent="-340505" defTabSz="908008" fontAlgn="base">
                <a:spcBef>
                  <a:spcPct val="30000"/>
                </a:spcBef>
                <a:spcAft>
                  <a:spcPct val="0"/>
                </a:spcAft>
                <a:buFontTx/>
                <a:buChar char="•"/>
              </a:pPr>
              <a:endParaRPr lang="en-US" sz="4600" b="1" dirty="0">
                <a:solidFill>
                  <a:srgbClr val="FFFFFF"/>
                </a:solidFill>
                <a:latin typeface="Garamond" pitchFamily="18" charset="0"/>
                <a:cs typeface="Times New Roman" pitchFamily="18" charset="0"/>
              </a:endParaRPr>
            </a:p>
          </p:txBody>
        </p:sp>
      </p:grpSp>
      <p:sp>
        <p:nvSpPr>
          <p:cNvPr id="27" name="Text Box 3"/>
          <p:cNvSpPr txBox="1">
            <a:spLocks noChangeArrowheads="1"/>
          </p:cNvSpPr>
          <p:nvPr/>
        </p:nvSpPr>
        <p:spPr bwMode="auto">
          <a:xfrm>
            <a:off x="914400" y="5029234"/>
            <a:ext cx="7315200" cy="1015014"/>
          </a:xfrm>
          <a:prstGeom prst="rect">
            <a:avLst/>
          </a:prstGeom>
          <a:noFill/>
          <a:ln w="9525" algn="ctr">
            <a:noFill/>
            <a:miter lim="800000"/>
            <a:headEnd/>
            <a:tailEnd/>
          </a:ln>
        </p:spPr>
        <p:txBody>
          <a:bodyPr wrap="square" lIns="90801" tIns="45399" rIns="90801" bIns="45399">
            <a:spAutoFit/>
          </a:bodyPr>
          <a:lstStyle/>
          <a:p>
            <a:pPr marL="340505" indent="-340505" algn="ctr" defTabSz="864552" fontAlgn="base">
              <a:lnSpc>
                <a:spcPct val="150000"/>
              </a:lnSpc>
              <a:spcBef>
                <a:spcPct val="0"/>
              </a:spcBef>
              <a:spcAft>
                <a:spcPct val="0"/>
              </a:spcAft>
            </a:pPr>
            <a:r>
              <a:rPr lang="en-US" sz="4000" b="1" dirty="0">
                <a:solidFill>
                  <a:srgbClr val="000000"/>
                </a:solidFill>
                <a:latin typeface="Trebuchet MS" pitchFamily="34" charset="0"/>
                <a:cs typeface="Times New Roman" pitchFamily="18" charset="0"/>
              </a:rPr>
              <a:t>IDSProject.org</a:t>
            </a:r>
          </a:p>
        </p:txBody>
      </p:sp>
      <p:sp>
        <p:nvSpPr>
          <p:cNvPr id="25" name="Slide Number Placeholder 1"/>
          <p:cNvSpPr txBox="1">
            <a:spLocks/>
          </p:cNvSpPr>
          <p:nvPr/>
        </p:nvSpPr>
        <p:spPr bwMode="auto">
          <a:xfrm>
            <a:off x="8563430" y="6562096"/>
            <a:ext cx="377371" cy="228600"/>
          </a:xfrm>
          <a:prstGeom prst="rect">
            <a:avLst/>
          </a:prstGeom>
          <a:noFill/>
          <a:ln w="9525">
            <a:noFill/>
            <a:miter lim="800000"/>
            <a:headEnd/>
            <a:tailEnd/>
          </a:ln>
          <a:effectLst/>
        </p:spPr>
        <p:txBody>
          <a:bodyPr vert="horz" wrap="square" lIns="90755" tIns="45377" rIns="90755" bIns="45377" numCol="1" anchor="t" anchorCtr="0" compatLnSpc="1">
            <a:prstTxWarp prst="textNoShape">
              <a:avLst/>
            </a:prstTxWarp>
          </a:bodyPr>
          <a:lstStyle/>
          <a:p>
            <a:pPr algn="r" defTabSz="864552" fontAlgn="base">
              <a:spcBef>
                <a:spcPct val="0"/>
              </a:spcBef>
              <a:spcAft>
                <a:spcPct val="0"/>
              </a:spcAft>
              <a:defRPr/>
            </a:pPr>
            <a:fld id="{63243E49-5E72-4759-A2B4-AF367778799D}" type="slidenum">
              <a:rPr lang="en-US" sz="800" smtClean="0">
                <a:solidFill>
                  <a:srgbClr val="000000"/>
                </a:solidFill>
                <a:latin typeface="Trebuchet MS" pitchFamily="34" charset="0"/>
              </a:rPr>
              <a:pPr algn="r" defTabSz="864552" fontAlgn="base">
                <a:spcBef>
                  <a:spcPct val="0"/>
                </a:spcBef>
                <a:spcAft>
                  <a:spcPct val="0"/>
                </a:spcAft>
                <a:defRPr/>
              </a:pPr>
              <a:t>2</a:t>
            </a:fld>
            <a:endParaRPr lang="en-US" sz="800" dirty="0">
              <a:solidFill>
                <a:srgbClr val="000000"/>
              </a:solidFill>
              <a:latin typeface="Trebuchet MS" pitchFamily="34" charset="0"/>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descr="C:\Users\howe\Desktop\power point pics\DSC_4443.JPG"/>
          <p:cNvPicPr>
            <a:picLocks noChangeAspect="1" noChangeArrowheads="1"/>
          </p:cNvPicPr>
          <p:nvPr/>
        </p:nvPicPr>
        <p:blipFill>
          <a:blip r:embed="rId2" cstate="print"/>
          <a:srcRect t="1205" r="15895"/>
          <a:stretch>
            <a:fillRect/>
          </a:stretch>
        </p:blipFill>
        <p:spPr bwMode="auto">
          <a:xfrm>
            <a:off x="762000" y="533400"/>
            <a:ext cx="7924800" cy="6248400"/>
          </a:xfrm>
          <a:prstGeom prst="rect">
            <a:avLst/>
          </a:prstGeom>
          <a:noFill/>
        </p:spPr>
      </p:pic>
      <p:pic>
        <p:nvPicPr>
          <p:cNvPr id="11" name="Picture 2"/>
          <p:cNvPicPr>
            <a:picLocks noChangeAspect="1" noChangeArrowheads="1"/>
          </p:cNvPicPr>
          <p:nvPr/>
        </p:nvPicPr>
        <p:blipFill>
          <a:blip r:embed="rId3" cstate="print"/>
          <a:srcRect/>
          <a:stretch>
            <a:fillRect/>
          </a:stretch>
        </p:blipFill>
        <p:spPr bwMode="auto">
          <a:xfrm>
            <a:off x="0" y="152400"/>
            <a:ext cx="3113690" cy="2667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1" descr="C:\Users\howe\AppData\Local\Temp\DSC_4449-1.JPG"/>
          <p:cNvPicPr>
            <a:picLocks noChangeAspect="1" noChangeArrowheads="1"/>
          </p:cNvPicPr>
          <p:nvPr/>
        </p:nvPicPr>
        <p:blipFill>
          <a:blip r:embed="rId2" cstate="print"/>
          <a:srcRect/>
          <a:stretch>
            <a:fillRect/>
          </a:stretch>
        </p:blipFill>
        <p:spPr bwMode="auto">
          <a:xfrm>
            <a:off x="0" y="381000"/>
            <a:ext cx="9194800" cy="6172200"/>
          </a:xfrm>
          <a:prstGeom prst="rect">
            <a:avLst/>
          </a:prstGeom>
          <a:noFill/>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276225" y="1085850"/>
            <a:ext cx="8589963" cy="4686300"/>
          </a:xfrm>
          <a:prstGeom prst="rect">
            <a:avLst/>
          </a:prstGeom>
          <a:noFill/>
          <a:ln w="9525">
            <a:noFill/>
            <a:miter lim="800000"/>
            <a:headEnd/>
            <a:tailEnd/>
          </a:ln>
        </p:spPr>
      </p:pic>
      <p:cxnSp>
        <p:nvCxnSpPr>
          <p:cNvPr id="4" name="Straight Arrow Connector 3"/>
          <p:cNvCxnSpPr/>
          <p:nvPr/>
        </p:nvCxnSpPr>
        <p:spPr>
          <a:xfrm rot="16200000" flipV="1">
            <a:off x="5943600" y="5715000"/>
            <a:ext cx="838200" cy="533400"/>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map from report link</a:t>
            </a:r>
            <a:endParaRPr lang="en-US" dirty="0"/>
          </a:p>
        </p:txBody>
      </p:sp>
      <p:pic>
        <p:nvPicPr>
          <p:cNvPr id="56321" name="Picture 1"/>
          <p:cNvPicPr>
            <a:picLocks noChangeAspect="1" noChangeArrowheads="1"/>
          </p:cNvPicPr>
          <p:nvPr/>
        </p:nvPicPr>
        <p:blipFill>
          <a:blip r:embed="rId2" cstate="print"/>
          <a:srcRect/>
          <a:stretch>
            <a:fillRect/>
          </a:stretch>
        </p:blipFill>
        <p:spPr bwMode="auto">
          <a:xfrm>
            <a:off x="0" y="137949"/>
            <a:ext cx="9144000" cy="6567651"/>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p:cNvPicPr>
            <a:picLocks noChangeAspect="1" noChangeArrowheads="1"/>
          </p:cNvPicPr>
          <p:nvPr/>
        </p:nvPicPr>
        <p:blipFill>
          <a:blip r:embed="rId3" cstate="print"/>
          <a:srcRect/>
          <a:stretch>
            <a:fillRect/>
          </a:stretch>
        </p:blipFill>
        <p:spPr bwMode="auto">
          <a:xfrm>
            <a:off x="0" y="122420"/>
            <a:ext cx="9207543" cy="667512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1371600" y="0"/>
            <a:ext cx="6394423"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762008" y="0"/>
            <a:ext cx="7325275" cy="6858000"/>
          </a:xfrm>
          <a:prstGeom prst="rect">
            <a:avLst/>
          </a:prstGeom>
          <a:noFill/>
          <a:ln w="9525">
            <a:noFill/>
            <a:miter lim="800000"/>
            <a:headEnd/>
            <a:tailEnd/>
          </a:ln>
        </p:spPr>
      </p:pic>
      <p:sp>
        <p:nvSpPr>
          <p:cNvPr id="3" name="TextBox 2"/>
          <p:cNvSpPr txBox="1"/>
          <p:nvPr/>
        </p:nvSpPr>
        <p:spPr>
          <a:xfrm>
            <a:off x="3429000" y="1752608"/>
            <a:ext cx="1143000" cy="923263"/>
          </a:xfrm>
          <a:prstGeom prst="rect">
            <a:avLst/>
          </a:prstGeom>
          <a:noFill/>
        </p:spPr>
        <p:txBody>
          <a:bodyPr wrap="square" lIns="91375" tIns="45687" rIns="91375" bIns="45687" rtlCol="0">
            <a:spAutoFit/>
          </a:bodyPr>
          <a:lstStyle/>
          <a:p>
            <a:r>
              <a:rPr lang="en-US" dirty="0" smtClean="0">
                <a:solidFill>
                  <a:srgbClr val="FF0000"/>
                </a:solidFill>
              </a:rPr>
              <a:t>Hudson Valley CC</a:t>
            </a:r>
          </a:p>
          <a:p>
            <a:endParaRPr lang="en-US" dirty="0">
              <a:solidFill>
                <a:srgbClr val="FF0000"/>
              </a:solidFill>
            </a:endParaRP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4" name="Picture 2" descr="C:\Users\howe\AppData\Local\Temp\Gen-Pots-Plats.jpg"/>
          <p:cNvPicPr>
            <a:picLocks noChangeAspect="1" noChangeArrowheads="1"/>
          </p:cNvPicPr>
          <p:nvPr/>
        </p:nvPicPr>
        <p:blipFill>
          <a:blip r:embed="rId3" cstate="print"/>
          <a:srcRect/>
          <a:stretch>
            <a:fillRect/>
          </a:stretch>
        </p:blipFill>
        <p:spPr bwMode="auto">
          <a:xfrm>
            <a:off x="0" y="415843"/>
            <a:ext cx="9144000" cy="6026314"/>
          </a:xfrm>
          <a:prstGeom prst="rect">
            <a:avLst/>
          </a:prstGeom>
          <a:noFill/>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GPS in NYC</a:t>
            </a:r>
            <a:endParaRPr lang="en-US" dirty="0"/>
          </a:p>
        </p:txBody>
      </p:sp>
      <p:pic>
        <p:nvPicPr>
          <p:cNvPr id="162817" name="Picture 1" descr="C:\Users\howe\Pictures\CUNY Grad Ctr.jpg"/>
          <p:cNvPicPr>
            <a:picLocks noChangeAspect="1" noChangeArrowheads="1"/>
          </p:cNvPicPr>
          <p:nvPr/>
        </p:nvPicPr>
        <p:blipFill>
          <a:blip r:embed="rId2" cstate="print"/>
          <a:srcRect/>
          <a:stretch>
            <a:fillRect/>
          </a:stretch>
        </p:blipFill>
        <p:spPr bwMode="auto">
          <a:xfrm>
            <a:off x="-228600" y="242888"/>
            <a:ext cx="9601200" cy="6372225"/>
          </a:xfrm>
          <a:prstGeom prst="rect">
            <a:avLst/>
          </a:prstGeom>
          <a:noFill/>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2" cstate="print"/>
          <a:srcRect/>
          <a:stretch>
            <a:fillRect/>
          </a:stretch>
        </p:blipFill>
        <p:spPr bwMode="auto">
          <a:xfrm>
            <a:off x="152400" y="1143000"/>
            <a:ext cx="4314825" cy="371475"/>
          </a:xfrm>
          <a:prstGeom prst="rect">
            <a:avLst/>
          </a:prstGeom>
          <a:noFill/>
          <a:ln w="9525">
            <a:noFill/>
            <a:miter lim="800000"/>
            <a:headEnd/>
            <a:tailEnd/>
          </a:ln>
        </p:spPr>
      </p:pic>
      <p:pic>
        <p:nvPicPr>
          <p:cNvPr id="268291" name="Picture 3"/>
          <p:cNvPicPr>
            <a:picLocks noChangeAspect="1" noChangeArrowheads="1"/>
          </p:cNvPicPr>
          <p:nvPr/>
        </p:nvPicPr>
        <p:blipFill>
          <a:blip r:embed="rId3" cstate="print"/>
          <a:srcRect/>
          <a:stretch>
            <a:fillRect/>
          </a:stretch>
        </p:blipFill>
        <p:spPr bwMode="auto">
          <a:xfrm>
            <a:off x="76200" y="-8"/>
            <a:ext cx="9052560" cy="645374"/>
          </a:xfrm>
          <a:prstGeom prst="rect">
            <a:avLst/>
          </a:prstGeom>
          <a:noFill/>
          <a:ln w="9525">
            <a:noFill/>
            <a:miter lim="800000"/>
            <a:headEnd/>
            <a:tailEnd/>
          </a:ln>
        </p:spPr>
      </p:pic>
      <p:sp>
        <p:nvSpPr>
          <p:cNvPr id="9" name="Rectangle 8"/>
          <p:cNvSpPr/>
          <p:nvPr/>
        </p:nvSpPr>
        <p:spPr>
          <a:xfrm>
            <a:off x="152400" y="1676400"/>
            <a:ext cx="8686800" cy="1600200"/>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8600" y="1676400"/>
            <a:ext cx="8534400" cy="1846659"/>
          </a:xfrm>
          <a:prstGeom prst="rect">
            <a:avLst/>
          </a:prstGeom>
          <a:noFill/>
        </p:spPr>
        <p:txBody>
          <a:bodyPr wrap="square" rtlCol="0">
            <a:spAutoFit/>
          </a:bodyPr>
          <a:lstStyle/>
          <a:p>
            <a:r>
              <a:rPr lang="en-US" b="1" dirty="0" smtClean="0">
                <a:solidFill>
                  <a:srgbClr val="FF0000"/>
                </a:solidFill>
                <a:latin typeface="+mj-lt"/>
                <a:cs typeface="Times New Roman" pitchFamily="18" charset="0"/>
              </a:rPr>
              <a:t>Expected Turnaround Time</a:t>
            </a:r>
          </a:p>
          <a:p>
            <a:endParaRPr lang="en-US" sz="1400" dirty="0" smtClean="0">
              <a:latin typeface="+mj-lt"/>
              <a:cs typeface="Times New Roman" pitchFamily="18" charset="0"/>
            </a:endParaRPr>
          </a:p>
          <a:p>
            <a:r>
              <a:rPr lang="en-US" sz="1600" dirty="0" err="1" smtClean="0">
                <a:latin typeface="+mj-lt"/>
                <a:cs typeface="Times New Roman" pitchFamily="18" charset="0"/>
              </a:rPr>
              <a:t>Nylink</a:t>
            </a:r>
            <a:r>
              <a:rPr lang="en-US" sz="1600" dirty="0" smtClean="0">
                <a:latin typeface="+mj-lt"/>
                <a:cs typeface="Times New Roman" pitchFamily="18" charset="0"/>
              </a:rPr>
              <a:t> contracts with a courier service to provide LAND, with expected turnaround times of </a:t>
            </a:r>
            <a:r>
              <a:rPr lang="en-US" sz="1600" b="1" dirty="0" smtClean="0">
                <a:solidFill>
                  <a:srgbClr val="FF0000"/>
                </a:solidFill>
                <a:latin typeface="+mj-lt"/>
                <a:cs typeface="Times New Roman" pitchFamily="18" charset="0"/>
              </a:rPr>
              <a:t>24</a:t>
            </a:r>
            <a:r>
              <a:rPr lang="en-US" sz="1600" dirty="0" smtClean="0">
                <a:latin typeface="+mj-lt"/>
                <a:cs typeface="Times New Roman" pitchFamily="18" charset="0"/>
              </a:rPr>
              <a:t> </a:t>
            </a:r>
            <a:r>
              <a:rPr lang="en-US" sz="1600" b="1" dirty="0" smtClean="0">
                <a:solidFill>
                  <a:srgbClr val="FF0000"/>
                </a:solidFill>
                <a:latin typeface="+mj-lt"/>
                <a:cs typeface="Times New Roman" pitchFamily="18" charset="0"/>
              </a:rPr>
              <a:t>hours within a zone</a:t>
            </a:r>
            <a:r>
              <a:rPr lang="en-US" sz="1600" b="1" dirty="0" smtClean="0">
                <a:solidFill>
                  <a:srgbClr val="C00000"/>
                </a:solidFill>
                <a:latin typeface="+mj-lt"/>
                <a:cs typeface="Times New Roman" pitchFamily="18" charset="0"/>
              </a:rPr>
              <a:t> (meaning north or south of Newburgh) </a:t>
            </a:r>
            <a:r>
              <a:rPr lang="en-US" sz="1600" dirty="0" smtClean="0">
                <a:latin typeface="+mj-lt"/>
                <a:cs typeface="Times New Roman" pitchFamily="18" charset="0"/>
              </a:rPr>
              <a:t>and </a:t>
            </a:r>
            <a:r>
              <a:rPr lang="en-US" sz="1600" b="1" dirty="0" smtClean="0">
                <a:solidFill>
                  <a:srgbClr val="FF0000"/>
                </a:solidFill>
                <a:latin typeface="+mj-lt"/>
                <a:cs typeface="Times New Roman" pitchFamily="18" charset="0"/>
              </a:rPr>
              <a:t>48 hours between zones </a:t>
            </a:r>
            <a:r>
              <a:rPr lang="en-US" sz="1600" b="1" dirty="0" smtClean="0">
                <a:solidFill>
                  <a:srgbClr val="C00000"/>
                </a:solidFill>
                <a:latin typeface="+mj-lt"/>
                <a:cs typeface="Times New Roman" pitchFamily="18" charset="0"/>
              </a:rPr>
              <a:t>(if an item has to cross Newburgh to the north or south to reach its destination)</a:t>
            </a:r>
            <a:r>
              <a:rPr lang="en-US" sz="1600" dirty="0" smtClean="0">
                <a:latin typeface="+mj-lt"/>
                <a:cs typeface="Times New Roman" pitchFamily="18" charset="0"/>
              </a:rPr>
              <a:t>.  Courier service drivers are expected to arrive at the same time each day within a one-hour window.</a:t>
            </a:r>
          </a:p>
          <a:p>
            <a:endParaRPr lang="en-US" dirty="0"/>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redonia"/>
          <p:cNvPicPr>
            <a:picLocks noChangeAspect="1" noChangeArrowheads="1"/>
          </p:cNvPicPr>
          <p:nvPr/>
        </p:nvPicPr>
        <p:blipFill>
          <a:blip r:embed="rId3" cstate="print">
            <a:lum bright="20000" contrast="-30000"/>
          </a:blip>
          <a:srcRect/>
          <a:stretch>
            <a:fillRect/>
          </a:stretch>
        </p:blipFill>
        <p:spPr bwMode="auto">
          <a:xfrm>
            <a:off x="7239000" y="5760720"/>
            <a:ext cx="1905000" cy="476250"/>
          </a:xfrm>
          <a:prstGeom prst="rect">
            <a:avLst/>
          </a:prstGeom>
          <a:noFill/>
        </p:spPr>
      </p:pic>
      <p:pic>
        <p:nvPicPr>
          <p:cNvPr id="58" name="Picture 57" descr="nypl_logo.gif"/>
          <p:cNvPicPr>
            <a:picLocks noChangeAspect="1"/>
          </p:cNvPicPr>
          <p:nvPr/>
        </p:nvPicPr>
        <p:blipFill>
          <a:blip r:embed="rId4" cstate="print">
            <a:lum bright="-1000" contrast="10000"/>
          </a:blip>
          <a:stretch>
            <a:fillRect/>
          </a:stretch>
        </p:blipFill>
        <p:spPr>
          <a:xfrm>
            <a:off x="3200400" y="2743200"/>
            <a:ext cx="2305154" cy="542214"/>
          </a:xfrm>
          <a:prstGeom prst="rect">
            <a:avLst/>
          </a:prstGeom>
        </p:spPr>
      </p:pic>
      <p:pic>
        <p:nvPicPr>
          <p:cNvPr id="11276" name="Picture 12" descr="http://www.uah.edu/student_life/organizations/ASCE/websites/ClarksonLogo.gif"/>
          <p:cNvPicPr>
            <a:picLocks noChangeAspect="1" noChangeArrowheads="1"/>
          </p:cNvPicPr>
          <p:nvPr/>
        </p:nvPicPr>
        <p:blipFill>
          <a:blip r:embed="rId5" cstate="print">
            <a:lum bright="20000" contrast="-30000"/>
          </a:blip>
          <a:srcRect l="3887" r="7773" b="36688"/>
          <a:stretch>
            <a:fillRect/>
          </a:stretch>
        </p:blipFill>
        <p:spPr bwMode="auto">
          <a:xfrm>
            <a:off x="7620000" y="3276611"/>
            <a:ext cx="1524000" cy="694253"/>
          </a:xfrm>
          <a:prstGeom prst="rect">
            <a:avLst/>
          </a:prstGeom>
          <a:noFill/>
          <a:ln>
            <a:noFill/>
          </a:ln>
        </p:spPr>
      </p:pic>
      <p:pic>
        <p:nvPicPr>
          <p:cNvPr id="50" name="Picture 49" descr="Empire_State_Logo.gif"/>
          <p:cNvPicPr>
            <a:picLocks noChangeAspect="1"/>
          </p:cNvPicPr>
          <p:nvPr/>
        </p:nvPicPr>
        <p:blipFill>
          <a:blip r:embed="rId6" cstate="print"/>
          <a:stretch>
            <a:fillRect/>
          </a:stretch>
        </p:blipFill>
        <p:spPr>
          <a:xfrm>
            <a:off x="5410207" y="4069080"/>
            <a:ext cx="1600201" cy="926144"/>
          </a:xfrm>
          <a:prstGeom prst="rect">
            <a:avLst/>
          </a:prstGeom>
        </p:spPr>
      </p:pic>
      <p:pic>
        <p:nvPicPr>
          <p:cNvPr id="11290" name="Picture 26" descr="https://www.purchase.edu/SiteFiles/SiteWide/images/purchase_logo_sm.jpg"/>
          <p:cNvPicPr>
            <a:picLocks noChangeAspect="1" noChangeArrowheads="1"/>
          </p:cNvPicPr>
          <p:nvPr/>
        </p:nvPicPr>
        <p:blipFill>
          <a:blip r:embed="rId7" cstate="print">
            <a:clrChange>
              <a:clrFrom>
                <a:srgbClr val="FFFFFF"/>
              </a:clrFrom>
              <a:clrTo>
                <a:srgbClr val="FFFFFF">
                  <a:alpha val="0"/>
                </a:srgbClr>
              </a:clrTo>
            </a:clrChange>
            <a:lum bright="20000" contrast="12000"/>
          </a:blip>
          <a:srcRect/>
          <a:stretch>
            <a:fillRect/>
          </a:stretch>
        </p:blipFill>
        <p:spPr bwMode="auto">
          <a:xfrm>
            <a:off x="3859928" y="4222534"/>
            <a:ext cx="1600200" cy="613056"/>
          </a:xfrm>
          <a:prstGeom prst="rect">
            <a:avLst/>
          </a:prstGeom>
          <a:noFill/>
          <a:ln>
            <a:noFill/>
          </a:ln>
        </p:spPr>
      </p:pic>
      <p:pic>
        <p:nvPicPr>
          <p:cNvPr id="54" name="Picture 3"/>
          <p:cNvPicPr>
            <a:picLocks noChangeAspect="1" noChangeArrowheads="1"/>
          </p:cNvPicPr>
          <p:nvPr/>
        </p:nvPicPr>
        <p:blipFill>
          <a:blip r:embed="rId8" cstate="print">
            <a:lum bright="19000" contrast="-28000"/>
          </a:blip>
          <a:srcRect/>
          <a:stretch>
            <a:fillRect/>
          </a:stretch>
        </p:blipFill>
        <p:spPr bwMode="auto">
          <a:xfrm>
            <a:off x="1905000" y="704290"/>
            <a:ext cx="990600" cy="895910"/>
          </a:xfrm>
          <a:prstGeom prst="rect">
            <a:avLst/>
          </a:prstGeom>
          <a:noFill/>
          <a:ln w="9525">
            <a:noFill/>
            <a:miter lim="800000"/>
            <a:headEnd/>
            <a:tailEnd/>
          </a:ln>
          <a:effectLst/>
        </p:spPr>
      </p:pic>
      <p:sp>
        <p:nvSpPr>
          <p:cNvPr id="35" name="TextBox 34"/>
          <p:cNvSpPr txBox="1"/>
          <p:nvPr/>
        </p:nvSpPr>
        <p:spPr>
          <a:xfrm>
            <a:off x="2438400" y="2393744"/>
            <a:ext cx="4191000" cy="1800362"/>
          </a:xfrm>
          <a:prstGeom prst="rect">
            <a:avLst/>
          </a:prstGeom>
          <a:solidFill>
            <a:schemeClr val="accent5">
              <a:lumMod val="60000"/>
              <a:lumOff val="40000"/>
            </a:schemeClr>
          </a:solidFill>
          <a:ln w="38100">
            <a:solidFill>
              <a:schemeClr val="tx1"/>
            </a:solidFill>
          </a:ln>
        </p:spPr>
        <p:txBody>
          <a:bodyPr wrap="square" lIns="91310" tIns="45655" rIns="91310" bIns="45655" rtlCol="0">
            <a:spAutoFit/>
          </a:bodyPr>
          <a:lstStyle/>
          <a:p>
            <a:pPr algn="ctr" defTabSz="913842" fontAlgn="base">
              <a:spcBef>
                <a:spcPct val="0"/>
              </a:spcBef>
              <a:spcAft>
                <a:spcPct val="0"/>
              </a:spcAft>
            </a:pPr>
            <a:r>
              <a:rPr lang="en-US" sz="2200" b="1" dirty="0" smtClean="0">
                <a:solidFill>
                  <a:prstClr val="black"/>
                </a:solidFill>
                <a:latin typeface="Trebuchet MS" pitchFamily="34" charset="0"/>
                <a:cs typeface="Times New Roman" pitchFamily="18" charset="0"/>
              </a:rPr>
              <a:t>Spring 2010</a:t>
            </a:r>
          </a:p>
          <a:p>
            <a:pPr algn="ctr" defTabSz="913842" fontAlgn="base">
              <a:spcBef>
                <a:spcPct val="0"/>
              </a:spcBef>
              <a:spcAft>
                <a:spcPct val="0"/>
              </a:spcAft>
            </a:pPr>
            <a:r>
              <a:rPr lang="en-US" b="1" dirty="0" smtClean="0">
                <a:solidFill>
                  <a:prstClr val="black"/>
                </a:solidFill>
                <a:latin typeface="Trebuchet MS" pitchFamily="34" charset="0"/>
                <a:cs typeface="Times New Roman" pitchFamily="18" charset="0"/>
              </a:rPr>
              <a:t>53 Libraries</a:t>
            </a:r>
            <a:endParaRPr lang="en-US" b="1" dirty="0">
              <a:solidFill>
                <a:prstClr val="black"/>
              </a:solidFill>
              <a:latin typeface="Trebuchet MS" pitchFamily="34" charset="0"/>
              <a:cs typeface="Times New Roman" pitchFamily="18" charset="0"/>
            </a:endParaRPr>
          </a:p>
          <a:p>
            <a:pPr algn="ctr" defTabSz="913842" fontAlgn="base">
              <a:spcBef>
                <a:spcPct val="0"/>
              </a:spcBef>
              <a:spcAft>
                <a:spcPct val="0"/>
              </a:spcAft>
            </a:pPr>
            <a:endParaRPr lang="en-US" sz="800" b="1" dirty="0">
              <a:solidFill>
                <a:prstClr val="black"/>
              </a:solidFill>
              <a:latin typeface="Trebuchet MS" pitchFamily="34" charset="0"/>
              <a:cs typeface="Times New Roman" pitchFamily="18" charset="0"/>
            </a:endParaRPr>
          </a:p>
          <a:p>
            <a:pPr algn="ctr" defTabSz="913842" fontAlgn="base">
              <a:spcBef>
                <a:spcPct val="0"/>
              </a:spcBef>
              <a:spcAft>
                <a:spcPct val="0"/>
              </a:spcAft>
            </a:pPr>
            <a:r>
              <a:rPr lang="en-US" sz="2000" b="1" dirty="0">
                <a:solidFill>
                  <a:prstClr val="black"/>
                </a:solidFill>
                <a:latin typeface="Trebuchet MS" pitchFamily="34" charset="0"/>
                <a:cs typeface="Times New Roman" pitchFamily="18" charset="0"/>
              </a:rPr>
              <a:t>Student Head-Count: </a:t>
            </a:r>
            <a:r>
              <a:rPr lang="en-US" sz="2000" b="1" i="1" dirty="0">
                <a:solidFill>
                  <a:prstClr val="black"/>
                </a:solidFill>
                <a:latin typeface="Trebuchet MS" pitchFamily="34" charset="0"/>
                <a:cs typeface="Times New Roman" pitchFamily="18" charset="0"/>
              </a:rPr>
              <a:t>~ </a:t>
            </a:r>
            <a:r>
              <a:rPr lang="en-US" sz="2000" b="1" i="1" dirty="0" smtClean="0">
                <a:solidFill>
                  <a:prstClr val="black"/>
                </a:solidFill>
                <a:latin typeface="Trebuchet MS" pitchFamily="34" charset="0"/>
                <a:cs typeface="Times New Roman" pitchFamily="18" charset="0"/>
              </a:rPr>
              <a:t>303,000</a:t>
            </a:r>
            <a:endParaRPr lang="en-US" sz="2000" b="1" i="1" dirty="0">
              <a:solidFill>
                <a:prstClr val="black"/>
              </a:solidFill>
              <a:latin typeface="Trebuchet MS" pitchFamily="34" charset="0"/>
              <a:cs typeface="Times New Roman" pitchFamily="18" charset="0"/>
            </a:endParaRPr>
          </a:p>
          <a:p>
            <a:pPr algn="ctr" defTabSz="913842" fontAlgn="base">
              <a:spcBef>
                <a:spcPct val="0"/>
              </a:spcBef>
              <a:spcAft>
                <a:spcPct val="0"/>
              </a:spcAft>
            </a:pPr>
            <a:r>
              <a:rPr lang="en-US" sz="2000" b="1" dirty="0">
                <a:solidFill>
                  <a:prstClr val="black"/>
                </a:solidFill>
                <a:latin typeface="Trebuchet MS" pitchFamily="34" charset="0"/>
                <a:cs typeface="Times New Roman" pitchFamily="18" charset="0"/>
              </a:rPr>
              <a:t>Faculty Head-Count:   ~ </a:t>
            </a:r>
            <a:r>
              <a:rPr lang="en-US" sz="2000" b="1" i="1" dirty="0" smtClean="0">
                <a:solidFill>
                  <a:prstClr val="black"/>
                </a:solidFill>
                <a:latin typeface="Trebuchet MS" pitchFamily="34" charset="0"/>
                <a:cs typeface="Times New Roman" pitchFamily="18" charset="0"/>
              </a:rPr>
              <a:t>16,500</a:t>
            </a:r>
            <a:endParaRPr lang="en-US" sz="2000" b="1" i="1" dirty="0">
              <a:solidFill>
                <a:prstClr val="black"/>
              </a:solidFill>
              <a:latin typeface="Trebuchet MS" pitchFamily="34" charset="0"/>
              <a:cs typeface="Times New Roman" pitchFamily="18" charset="0"/>
            </a:endParaRPr>
          </a:p>
          <a:p>
            <a:pPr algn="ctr" defTabSz="913842" fontAlgn="base">
              <a:spcBef>
                <a:spcPct val="0"/>
              </a:spcBef>
              <a:spcAft>
                <a:spcPct val="0"/>
              </a:spcAft>
            </a:pPr>
            <a:r>
              <a:rPr lang="en-US" sz="2000" b="1" dirty="0">
                <a:solidFill>
                  <a:prstClr val="black"/>
                </a:solidFill>
                <a:latin typeface="Trebuchet MS" pitchFamily="34" charset="0"/>
                <a:cs typeface="Times New Roman" pitchFamily="18" charset="0"/>
              </a:rPr>
              <a:t>Total Volumes:     </a:t>
            </a:r>
            <a:r>
              <a:rPr lang="en-US" sz="2000" b="1" i="1" dirty="0">
                <a:solidFill>
                  <a:prstClr val="black"/>
                </a:solidFill>
                <a:latin typeface="Trebuchet MS" pitchFamily="34" charset="0"/>
                <a:cs typeface="Times New Roman" pitchFamily="18" charset="0"/>
              </a:rPr>
              <a:t>~ </a:t>
            </a:r>
            <a:r>
              <a:rPr lang="en-US" sz="2000" b="1" i="1" dirty="0" smtClean="0">
                <a:solidFill>
                  <a:prstClr val="black"/>
                </a:solidFill>
                <a:latin typeface="Trebuchet MS" pitchFamily="34" charset="0"/>
                <a:cs typeface="Times New Roman" pitchFamily="18" charset="0"/>
              </a:rPr>
              <a:t>33,000,000</a:t>
            </a:r>
            <a:r>
              <a:rPr lang="en-US" sz="2000" b="1" dirty="0" smtClean="0">
                <a:solidFill>
                  <a:prstClr val="black"/>
                </a:solidFill>
                <a:latin typeface="Trebuchet MS" pitchFamily="34" charset="0"/>
                <a:cs typeface="Times New Roman" pitchFamily="18" charset="0"/>
              </a:rPr>
              <a:t> </a:t>
            </a:r>
            <a:endParaRPr lang="en-US" sz="2000" b="1" i="1" dirty="0">
              <a:solidFill>
                <a:prstClr val="black"/>
              </a:solidFill>
              <a:latin typeface="Trebuchet MS" pitchFamily="34" charset="0"/>
              <a:cs typeface="Times New Roman" pitchFamily="18" charset="0"/>
            </a:endParaRPr>
          </a:p>
        </p:txBody>
      </p:sp>
      <p:pic>
        <p:nvPicPr>
          <p:cNvPr id="1026" name="Picture 2"/>
          <p:cNvPicPr>
            <a:picLocks noChangeAspect="1" noChangeArrowheads="1"/>
          </p:cNvPicPr>
          <p:nvPr/>
        </p:nvPicPr>
        <p:blipFill>
          <a:blip r:embed="rId9" cstate="print">
            <a:clrChange>
              <a:clrFrom>
                <a:srgbClr val="FFFFFF"/>
              </a:clrFrom>
              <a:clrTo>
                <a:srgbClr val="FFFFFF">
                  <a:alpha val="0"/>
                </a:srgbClr>
              </a:clrTo>
            </a:clrChange>
            <a:lum bright="20000" contrast="-30000"/>
          </a:blip>
          <a:srcRect/>
          <a:stretch>
            <a:fillRect/>
          </a:stretch>
        </p:blipFill>
        <p:spPr bwMode="auto">
          <a:xfrm>
            <a:off x="990600" y="1524000"/>
            <a:ext cx="1731545" cy="635736"/>
          </a:xfrm>
          <a:prstGeom prst="rect">
            <a:avLst/>
          </a:prstGeom>
          <a:noFill/>
          <a:ln w="9525">
            <a:noFill/>
            <a:miter lim="800000"/>
            <a:headEnd/>
            <a:tailEnd/>
          </a:ln>
          <a:effectLst/>
        </p:spPr>
      </p:pic>
      <p:pic>
        <p:nvPicPr>
          <p:cNvPr id="5123" name="Picture 3" descr="http://www.sunysccc.edu/images/schlogo.gif"/>
          <p:cNvPicPr>
            <a:picLocks noChangeAspect="1" noChangeArrowheads="1"/>
          </p:cNvPicPr>
          <p:nvPr/>
        </p:nvPicPr>
        <p:blipFill>
          <a:blip r:embed="rId10" cstate="print">
            <a:clrChange>
              <a:clrFrom>
                <a:srgbClr val="FFFFFF"/>
              </a:clrFrom>
              <a:clrTo>
                <a:srgbClr val="FFFFFF">
                  <a:alpha val="0"/>
                </a:srgbClr>
              </a:clrTo>
            </a:clrChange>
            <a:lum bright="20000" contrast="-30000"/>
          </a:blip>
          <a:srcRect/>
          <a:stretch>
            <a:fillRect/>
          </a:stretch>
        </p:blipFill>
        <p:spPr bwMode="auto">
          <a:xfrm>
            <a:off x="2667000" y="1371600"/>
            <a:ext cx="719527" cy="914400"/>
          </a:xfrm>
          <a:prstGeom prst="rect">
            <a:avLst/>
          </a:prstGeom>
          <a:noFill/>
        </p:spPr>
      </p:pic>
      <p:pic>
        <p:nvPicPr>
          <p:cNvPr id="11268" name="Picture 4" descr="Alfred University"/>
          <p:cNvPicPr>
            <a:picLocks noChangeAspect="1" noChangeArrowheads="1"/>
          </p:cNvPicPr>
          <p:nvPr/>
        </p:nvPicPr>
        <p:blipFill>
          <a:blip r:embed="rId11" cstate="print">
            <a:lum bright="20000" contrast="-30000"/>
          </a:blip>
          <a:srcRect/>
          <a:stretch>
            <a:fillRect/>
          </a:stretch>
        </p:blipFill>
        <p:spPr bwMode="auto">
          <a:xfrm>
            <a:off x="3048000" y="501875"/>
            <a:ext cx="1905000" cy="396875"/>
          </a:xfrm>
          <a:prstGeom prst="rect">
            <a:avLst/>
          </a:prstGeom>
          <a:noFill/>
          <a:effectLst/>
        </p:spPr>
      </p:pic>
      <p:pic>
        <p:nvPicPr>
          <p:cNvPr id="11272" name="Picture 8" descr="https://chngpwd.buffalostate.edu/logo.gif"/>
          <p:cNvPicPr>
            <a:picLocks noChangeAspect="1" noChangeArrowheads="1"/>
          </p:cNvPicPr>
          <p:nvPr/>
        </p:nvPicPr>
        <p:blipFill>
          <a:blip r:embed="rId12" cstate="print">
            <a:lum bright="20000" contrast="-30000"/>
          </a:blip>
          <a:srcRect r="5614"/>
          <a:stretch>
            <a:fillRect/>
          </a:stretch>
        </p:blipFill>
        <p:spPr bwMode="auto">
          <a:xfrm>
            <a:off x="7543801" y="4617720"/>
            <a:ext cx="1600199" cy="590851"/>
          </a:xfrm>
          <a:prstGeom prst="rect">
            <a:avLst/>
          </a:prstGeom>
          <a:noFill/>
        </p:spPr>
      </p:pic>
      <p:pic>
        <p:nvPicPr>
          <p:cNvPr id="16" name="Picture 15" descr="Oneonta"/>
          <p:cNvPicPr>
            <a:picLocks noChangeAspect="1" noChangeArrowheads="1"/>
          </p:cNvPicPr>
          <p:nvPr/>
        </p:nvPicPr>
        <p:blipFill>
          <a:blip r:embed="rId13" cstate="print">
            <a:lum bright="20000" contrast="-30000"/>
          </a:blip>
          <a:srcRect/>
          <a:stretch>
            <a:fillRect/>
          </a:stretch>
        </p:blipFill>
        <p:spPr bwMode="auto">
          <a:xfrm>
            <a:off x="7696200" y="2209800"/>
            <a:ext cx="1219200" cy="263612"/>
          </a:xfrm>
          <a:prstGeom prst="rect">
            <a:avLst/>
          </a:prstGeom>
          <a:noFill/>
        </p:spPr>
      </p:pic>
      <p:pic>
        <p:nvPicPr>
          <p:cNvPr id="17" name="Picture 16" descr="Oswego"/>
          <p:cNvPicPr>
            <a:picLocks noChangeAspect="1" noChangeArrowheads="1"/>
          </p:cNvPicPr>
          <p:nvPr/>
        </p:nvPicPr>
        <p:blipFill>
          <a:blip r:embed="rId14" cstate="print">
            <a:lum bright="20000" contrast="-30000"/>
          </a:blip>
          <a:srcRect/>
          <a:stretch>
            <a:fillRect/>
          </a:stretch>
        </p:blipFill>
        <p:spPr bwMode="auto">
          <a:xfrm>
            <a:off x="914400" y="4525718"/>
            <a:ext cx="1371600" cy="274893"/>
          </a:xfrm>
          <a:prstGeom prst="rect">
            <a:avLst/>
          </a:prstGeom>
          <a:noFill/>
        </p:spPr>
      </p:pic>
      <p:pic>
        <p:nvPicPr>
          <p:cNvPr id="18" name="Picture 17" descr="Plattsburgh"/>
          <p:cNvPicPr>
            <a:picLocks noChangeAspect="1" noChangeArrowheads="1"/>
          </p:cNvPicPr>
          <p:nvPr/>
        </p:nvPicPr>
        <p:blipFill>
          <a:blip r:embed="rId15" cstate="print">
            <a:lum bright="20000" contrast="-30000"/>
          </a:blip>
          <a:srcRect/>
          <a:stretch>
            <a:fillRect/>
          </a:stretch>
        </p:blipFill>
        <p:spPr bwMode="auto">
          <a:xfrm>
            <a:off x="152400" y="685811"/>
            <a:ext cx="1600200" cy="400050"/>
          </a:xfrm>
          <a:prstGeom prst="rect">
            <a:avLst/>
          </a:prstGeom>
          <a:noFill/>
        </p:spPr>
      </p:pic>
      <p:pic>
        <p:nvPicPr>
          <p:cNvPr id="20" name="Picture 19" descr="SUNY IT"/>
          <p:cNvPicPr>
            <a:picLocks noChangeAspect="1" noChangeArrowheads="1"/>
          </p:cNvPicPr>
          <p:nvPr/>
        </p:nvPicPr>
        <p:blipFill>
          <a:blip r:embed="rId16" cstate="print">
            <a:lum bright="20000" contrast="-30000"/>
          </a:blip>
          <a:srcRect/>
          <a:stretch>
            <a:fillRect/>
          </a:stretch>
        </p:blipFill>
        <p:spPr bwMode="auto">
          <a:xfrm>
            <a:off x="7442171" y="6324600"/>
            <a:ext cx="1625639" cy="443356"/>
          </a:xfrm>
          <a:prstGeom prst="rect">
            <a:avLst/>
          </a:prstGeom>
          <a:noFill/>
          <a:ln>
            <a:noFill/>
          </a:ln>
        </p:spPr>
      </p:pic>
      <p:pic>
        <p:nvPicPr>
          <p:cNvPr id="11286" name="Picture 22" descr="http://www.genesee.edu/images/header/sp_logo.gif"/>
          <p:cNvPicPr>
            <a:picLocks noChangeAspect="1" noChangeArrowheads="1"/>
          </p:cNvPicPr>
          <p:nvPr/>
        </p:nvPicPr>
        <p:blipFill>
          <a:blip r:embed="rId17" cstate="print"/>
          <a:stretch>
            <a:fillRect/>
          </a:stretch>
        </p:blipFill>
        <p:spPr bwMode="auto">
          <a:xfrm>
            <a:off x="3720664" y="5562600"/>
            <a:ext cx="1809750" cy="333837"/>
          </a:xfrm>
          <a:prstGeom prst="rect">
            <a:avLst/>
          </a:prstGeom>
          <a:noFill/>
          <a:ln>
            <a:noFill/>
          </a:ln>
        </p:spPr>
      </p:pic>
      <p:pic>
        <p:nvPicPr>
          <p:cNvPr id="11296" name="Picture 32" descr="http://www.fallsearth.com/campus/images/Geneseo.gif"/>
          <p:cNvPicPr>
            <a:picLocks noChangeAspect="1" noChangeArrowheads="1"/>
          </p:cNvPicPr>
          <p:nvPr/>
        </p:nvPicPr>
        <p:blipFill>
          <a:blip r:embed="rId18" cstate="print">
            <a:lum bright="20000" contrast="12000"/>
          </a:blip>
          <a:srcRect/>
          <a:stretch>
            <a:fillRect/>
          </a:stretch>
        </p:blipFill>
        <p:spPr bwMode="auto">
          <a:xfrm>
            <a:off x="7391400" y="825624"/>
            <a:ext cx="1600200" cy="469783"/>
          </a:xfrm>
          <a:prstGeom prst="rect">
            <a:avLst/>
          </a:prstGeom>
          <a:noFill/>
        </p:spPr>
      </p:pic>
      <p:pic>
        <p:nvPicPr>
          <p:cNvPr id="21" name="Picture 20"/>
          <p:cNvPicPr>
            <a:picLocks noChangeAspect="1" noChangeArrowheads="1"/>
          </p:cNvPicPr>
          <p:nvPr/>
        </p:nvPicPr>
        <p:blipFill>
          <a:blip r:embed="rId19" cstate="print">
            <a:clrChange>
              <a:clrFrom>
                <a:srgbClr val="FFFFFF"/>
              </a:clrFrom>
              <a:clrTo>
                <a:srgbClr val="FFFFFF">
                  <a:alpha val="0"/>
                </a:srgbClr>
              </a:clrTo>
            </a:clrChange>
            <a:lum bright="20000" contrast="-30000"/>
          </a:blip>
          <a:srcRect/>
          <a:stretch>
            <a:fillRect/>
          </a:stretch>
        </p:blipFill>
        <p:spPr bwMode="auto">
          <a:xfrm>
            <a:off x="76200" y="5715007"/>
            <a:ext cx="1828800" cy="532857"/>
          </a:xfrm>
          <a:prstGeom prst="rect">
            <a:avLst/>
          </a:prstGeom>
          <a:noFill/>
          <a:ln w="9525">
            <a:noFill/>
            <a:miter lim="800000"/>
            <a:headEnd/>
            <a:tailEnd/>
          </a:ln>
        </p:spPr>
      </p:pic>
      <p:pic>
        <p:nvPicPr>
          <p:cNvPr id="22" name="Picture 21"/>
          <p:cNvPicPr>
            <a:picLocks noChangeAspect="1" noChangeArrowheads="1"/>
          </p:cNvPicPr>
          <p:nvPr/>
        </p:nvPicPr>
        <p:blipFill>
          <a:blip r:embed="rId20" cstate="print">
            <a:lum bright="20000" contrast="-30000"/>
          </a:blip>
          <a:srcRect l="1331" t="4930" r="7414" b="16197"/>
          <a:stretch>
            <a:fillRect/>
          </a:stretch>
        </p:blipFill>
        <p:spPr bwMode="auto">
          <a:xfrm>
            <a:off x="129822" y="1143008"/>
            <a:ext cx="1394178" cy="324507"/>
          </a:xfrm>
          <a:prstGeom prst="rect">
            <a:avLst/>
          </a:prstGeom>
          <a:noFill/>
          <a:ln w="9525">
            <a:noFill/>
            <a:miter lim="800000"/>
            <a:headEnd/>
            <a:tailEnd/>
          </a:ln>
        </p:spPr>
      </p:pic>
      <p:pic>
        <p:nvPicPr>
          <p:cNvPr id="26" name="Picture 25" descr="FMCC logo"/>
          <p:cNvPicPr>
            <a:picLocks noChangeAspect="1" noChangeArrowheads="1"/>
          </p:cNvPicPr>
          <p:nvPr/>
        </p:nvPicPr>
        <p:blipFill>
          <a:blip r:embed="rId21" cstate="print">
            <a:lum bright="20000" contrast="-30000"/>
          </a:blip>
          <a:srcRect t="9057"/>
          <a:stretch>
            <a:fillRect/>
          </a:stretch>
        </p:blipFill>
        <p:spPr bwMode="auto">
          <a:xfrm>
            <a:off x="0" y="86711"/>
            <a:ext cx="2590800" cy="599089"/>
          </a:xfrm>
          <a:prstGeom prst="rect">
            <a:avLst/>
          </a:prstGeom>
          <a:noFill/>
          <a:ln w="9525">
            <a:noFill/>
            <a:miter lim="800000"/>
            <a:headEnd/>
            <a:tailEnd/>
          </a:ln>
        </p:spPr>
      </p:pic>
      <p:pic>
        <p:nvPicPr>
          <p:cNvPr id="33" name="Picture 32" descr="http://www.monroecc.edu/images/name.gif"/>
          <p:cNvPicPr>
            <a:picLocks noChangeAspect="1" noChangeArrowheads="1"/>
          </p:cNvPicPr>
          <p:nvPr/>
        </p:nvPicPr>
        <p:blipFill>
          <a:blip r:embed="rId22" cstate="print">
            <a:lum bright="20000" contrast="-30000"/>
          </a:blip>
          <a:srcRect/>
          <a:stretch>
            <a:fillRect/>
          </a:stretch>
        </p:blipFill>
        <p:spPr bwMode="auto">
          <a:xfrm>
            <a:off x="4343400" y="1295400"/>
            <a:ext cx="1603260" cy="457200"/>
          </a:xfrm>
          <a:prstGeom prst="rect">
            <a:avLst/>
          </a:prstGeom>
          <a:noFill/>
        </p:spPr>
      </p:pic>
      <p:pic>
        <p:nvPicPr>
          <p:cNvPr id="34" name="Picture 33" descr="Nazareth College"/>
          <p:cNvPicPr>
            <a:picLocks noChangeAspect="1" noChangeArrowheads="1"/>
          </p:cNvPicPr>
          <p:nvPr/>
        </p:nvPicPr>
        <p:blipFill>
          <a:blip r:embed="rId23" cstate="print">
            <a:lum bright="20000" contrast="1000"/>
          </a:blip>
          <a:srcRect/>
          <a:stretch>
            <a:fillRect/>
          </a:stretch>
        </p:blipFill>
        <p:spPr bwMode="auto">
          <a:xfrm>
            <a:off x="143346" y="1524000"/>
            <a:ext cx="847254" cy="685800"/>
          </a:xfrm>
          <a:prstGeom prst="rect">
            <a:avLst/>
          </a:prstGeom>
          <a:noFill/>
          <a:ln w="9525">
            <a:noFill/>
            <a:miter lim="800000"/>
            <a:headEnd/>
            <a:tailEnd/>
          </a:ln>
        </p:spPr>
      </p:pic>
      <p:grpSp>
        <p:nvGrpSpPr>
          <p:cNvPr id="3" name="Group 34"/>
          <p:cNvGrpSpPr>
            <a:grpSpLocks/>
          </p:cNvGrpSpPr>
          <p:nvPr/>
        </p:nvGrpSpPr>
        <p:grpSpPr bwMode="auto">
          <a:xfrm>
            <a:off x="7391400" y="152402"/>
            <a:ext cx="1295400" cy="533400"/>
            <a:chOff x="0" y="0"/>
            <a:chExt cx="83" cy="30"/>
          </a:xfrm>
        </p:grpSpPr>
        <p:pic>
          <p:nvPicPr>
            <p:cNvPr id="36" name="Picture 35"/>
            <p:cNvPicPr>
              <a:picLocks noChangeAspect="1" noChangeArrowheads="1"/>
            </p:cNvPicPr>
            <p:nvPr/>
          </p:nvPicPr>
          <p:blipFill>
            <a:blip r:embed="rId24" cstate="print">
              <a:lum bright="20000" contrast="-30000"/>
            </a:blip>
            <a:srcRect/>
            <a:stretch>
              <a:fillRect/>
            </a:stretch>
          </p:blipFill>
          <p:spPr bwMode="auto">
            <a:xfrm>
              <a:off x="0" y="0"/>
              <a:ext cx="17" cy="30"/>
            </a:xfrm>
            <a:prstGeom prst="rect">
              <a:avLst/>
            </a:prstGeom>
            <a:noFill/>
            <a:ln w="9525">
              <a:noFill/>
              <a:miter lim="800000"/>
              <a:headEnd/>
              <a:tailEnd/>
            </a:ln>
          </p:spPr>
        </p:pic>
        <p:pic>
          <p:nvPicPr>
            <p:cNvPr id="37" name="Picture 36"/>
            <p:cNvPicPr>
              <a:picLocks noChangeAspect="1" noChangeArrowheads="1"/>
            </p:cNvPicPr>
            <p:nvPr/>
          </p:nvPicPr>
          <p:blipFill>
            <a:blip r:embed="rId25" cstate="print">
              <a:lum bright="20000" contrast="-30000"/>
            </a:blip>
            <a:srcRect/>
            <a:stretch>
              <a:fillRect/>
            </a:stretch>
          </p:blipFill>
          <p:spPr bwMode="auto">
            <a:xfrm>
              <a:off x="16" y="0"/>
              <a:ext cx="67" cy="30"/>
            </a:xfrm>
            <a:prstGeom prst="rect">
              <a:avLst/>
            </a:prstGeom>
            <a:noFill/>
            <a:ln w="9525">
              <a:noFill/>
              <a:miter lim="800000"/>
              <a:headEnd/>
              <a:tailEnd/>
            </a:ln>
          </p:spPr>
        </p:pic>
      </p:grpSp>
      <p:grpSp>
        <p:nvGrpSpPr>
          <p:cNvPr id="4" name="Group 22"/>
          <p:cNvGrpSpPr>
            <a:grpSpLocks/>
          </p:cNvGrpSpPr>
          <p:nvPr/>
        </p:nvGrpSpPr>
        <p:grpSpPr bwMode="auto">
          <a:xfrm>
            <a:off x="7086600" y="4038600"/>
            <a:ext cx="2057400" cy="533400"/>
            <a:chOff x="0" y="0"/>
            <a:chExt cx="105" cy="32"/>
          </a:xfrm>
        </p:grpSpPr>
        <p:pic>
          <p:nvPicPr>
            <p:cNvPr id="24" name="Picture 23"/>
            <p:cNvPicPr>
              <a:picLocks noChangeAspect="1" noChangeArrowheads="1"/>
            </p:cNvPicPr>
            <p:nvPr/>
          </p:nvPicPr>
          <p:blipFill>
            <a:blip r:embed="rId26" cstate="print">
              <a:lum bright="20000" contrast="-30000"/>
            </a:blip>
            <a:srcRect/>
            <a:stretch>
              <a:fillRect/>
            </a:stretch>
          </p:blipFill>
          <p:spPr bwMode="auto">
            <a:xfrm>
              <a:off x="0" y="0"/>
              <a:ext cx="31" cy="32"/>
            </a:xfrm>
            <a:prstGeom prst="rect">
              <a:avLst/>
            </a:prstGeom>
            <a:noFill/>
            <a:ln w="9525">
              <a:noFill/>
              <a:miter lim="800000"/>
              <a:headEnd/>
              <a:tailEnd/>
            </a:ln>
          </p:spPr>
        </p:pic>
        <p:pic>
          <p:nvPicPr>
            <p:cNvPr id="25" name="Picture 24"/>
            <p:cNvPicPr>
              <a:picLocks noChangeAspect="1" noChangeArrowheads="1"/>
            </p:cNvPicPr>
            <p:nvPr/>
          </p:nvPicPr>
          <p:blipFill>
            <a:blip r:embed="rId27" cstate="print">
              <a:lum bright="20000" contrast="-30000"/>
            </a:blip>
            <a:srcRect/>
            <a:stretch>
              <a:fillRect/>
            </a:stretch>
          </p:blipFill>
          <p:spPr bwMode="auto">
            <a:xfrm>
              <a:off x="30" y="0"/>
              <a:ext cx="75" cy="32"/>
            </a:xfrm>
            <a:prstGeom prst="rect">
              <a:avLst/>
            </a:prstGeom>
            <a:noFill/>
            <a:ln w="9525">
              <a:noFill/>
              <a:miter lim="800000"/>
              <a:headEnd/>
              <a:tailEnd/>
            </a:ln>
          </p:spPr>
        </p:pic>
      </p:grpSp>
      <p:grpSp>
        <p:nvGrpSpPr>
          <p:cNvPr id="5" name="Group 59"/>
          <p:cNvGrpSpPr/>
          <p:nvPr/>
        </p:nvGrpSpPr>
        <p:grpSpPr>
          <a:xfrm>
            <a:off x="6096000" y="6096000"/>
            <a:ext cx="1295400" cy="685804"/>
            <a:chOff x="7772400" y="6095996"/>
            <a:chExt cx="1371600" cy="762004"/>
          </a:xfrm>
        </p:grpSpPr>
        <p:pic>
          <p:nvPicPr>
            <p:cNvPr id="11282" name="Picture 18" descr="The Graduate Center">
              <a:hlinkClick r:id="rId28"/>
            </p:cNvPr>
            <p:cNvPicPr>
              <a:picLocks noChangeAspect="1" noChangeArrowheads="1"/>
            </p:cNvPicPr>
            <p:nvPr/>
          </p:nvPicPr>
          <p:blipFill>
            <a:blip r:embed="rId29" cstate="print">
              <a:lum bright="20000" contrast="-30000"/>
            </a:blip>
            <a:srcRect/>
            <a:stretch>
              <a:fillRect/>
            </a:stretch>
          </p:blipFill>
          <p:spPr bwMode="auto">
            <a:xfrm>
              <a:off x="7772400" y="6146799"/>
              <a:ext cx="1371600" cy="711201"/>
            </a:xfrm>
            <a:prstGeom prst="rect">
              <a:avLst/>
            </a:prstGeom>
            <a:noFill/>
          </p:spPr>
        </p:pic>
        <p:sp>
          <p:nvSpPr>
            <p:cNvPr id="41" name="TextBox 40"/>
            <p:cNvSpPr txBox="1"/>
            <p:nvPr/>
          </p:nvSpPr>
          <p:spPr>
            <a:xfrm>
              <a:off x="8305799" y="6095996"/>
              <a:ext cx="838200" cy="345245"/>
            </a:xfrm>
            <a:prstGeom prst="rect">
              <a:avLst/>
            </a:prstGeom>
            <a:noFill/>
          </p:spPr>
          <p:txBody>
            <a:bodyPr wrap="square" rtlCol="0">
              <a:spAutoFit/>
            </a:bodyPr>
            <a:lstStyle/>
            <a:p>
              <a:pPr algn="ctr" defTabSz="913842" fontAlgn="base">
                <a:spcBef>
                  <a:spcPct val="0"/>
                </a:spcBef>
                <a:spcAft>
                  <a:spcPct val="0"/>
                </a:spcAft>
              </a:pPr>
              <a:r>
                <a:rPr lang="en-US" sz="1400" b="1" u="sng" dirty="0">
                  <a:solidFill>
                    <a:prstClr val="white"/>
                  </a:solidFill>
                  <a:latin typeface="Annual Thin" pitchFamily="2" charset="0"/>
                  <a:cs typeface="Times New Roman" pitchFamily="18" charset="0"/>
                </a:rPr>
                <a:t>CUNY</a:t>
              </a:r>
            </a:p>
          </p:txBody>
        </p:sp>
      </p:grpSp>
      <p:pic>
        <p:nvPicPr>
          <p:cNvPr id="1027" name="Picture 3" descr="http://www.dineoncampus.com/mville/images/mville/logo.gif"/>
          <p:cNvPicPr>
            <a:picLocks noChangeAspect="1" noChangeArrowheads="1"/>
          </p:cNvPicPr>
          <p:nvPr/>
        </p:nvPicPr>
        <p:blipFill>
          <a:blip r:embed="rId30" cstate="print">
            <a:lum bright="20000" contrast="-30000"/>
          </a:blip>
          <a:srcRect/>
          <a:stretch>
            <a:fillRect/>
          </a:stretch>
        </p:blipFill>
        <p:spPr bwMode="auto">
          <a:xfrm>
            <a:off x="2362200" y="4267200"/>
            <a:ext cx="1371600" cy="572946"/>
          </a:xfrm>
          <a:prstGeom prst="rect">
            <a:avLst/>
          </a:prstGeom>
          <a:noFill/>
          <a:effectLst/>
        </p:spPr>
      </p:pic>
      <p:pic>
        <p:nvPicPr>
          <p:cNvPr id="1028" name="Picture 4"/>
          <p:cNvPicPr>
            <a:picLocks noChangeAspect="1" noChangeArrowheads="1"/>
          </p:cNvPicPr>
          <p:nvPr/>
        </p:nvPicPr>
        <p:blipFill>
          <a:blip r:embed="rId31" cstate="print">
            <a:lum bright="20000" contrast="-30000"/>
          </a:blip>
          <a:srcRect/>
          <a:stretch>
            <a:fillRect/>
          </a:stretch>
        </p:blipFill>
        <p:spPr bwMode="auto">
          <a:xfrm>
            <a:off x="4038600" y="152400"/>
            <a:ext cx="3324233" cy="311821"/>
          </a:xfrm>
          <a:prstGeom prst="rect">
            <a:avLst/>
          </a:prstGeom>
          <a:noFill/>
          <a:ln w="9525">
            <a:noFill/>
            <a:miter lim="800000"/>
            <a:headEnd/>
            <a:tailEnd/>
          </a:ln>
          <a:effectLst/>
        </p:spPr>
      </p:pic>
      <p:pic>
        <p:nvPicPr>
          <p:cNvPr id="40" name="Picture 2"/>
          <p:cNvPicPr>
            <a:picLocks noChangeAspect="1" noChangeArrowheads="1"/>
          </p:cNvPicPr>
          <p:nvPr/>
        </p:nvPicPr>
        <p:blipFill>
          <a:blip r:embed="rId32" cstate="print">
            <a:lum bright="20000" contrast="-30000"/>
          </a:blip>
          <a:srcRect/>
          <a:stretch>
            <a:fillRect/>
          </a:stretch>
        </p:blipFill>
        <p:spPr bwMode="auto">
          <a:xfrm>
            <a:off x="4800600" y="4876800"/>
            <a:ext cx="2171698" cy="394856"/>
          </a:xfrm>
          <a:prstGeom prst="rect">
            <a:avLst/>
          </a:prstGeom>
          <a:noFill/>
          <a:ln w="9525">
            <a:noFill/>
            <a:miter lim="800000"/>
            <a:headEnd/>
            <a:tailEnd/>
          </a:ln>
          <a:effectLst/>
        </p:spPr>
      </p:pic>
      <p:pic>
        <p:nvPicPr>
          <p:cNvPr id="44" name="Picture 8"/>
          <p:cNvPicPr>
            <a:picLocks noChangeAspect="1" noChangeArrowheads="1"/>
          </p:cNvPicPr>
          <p:nvPr/>
        </p:nvPicPr>
        <p:blipFill>
          <a:blip r:embed="rId33" cstate="print">
            <a:lum bright="20000" contrast="-30000"/>
          </a:blip>
          <a:srcRect/>
          <a:stretch>
            <a:fillRect/>
          </a:stretch>
        </p:blipFill>
        <p:spPr bwMode="auto">
          <a:xfrm>
            <a:off x="7010400" y="5257800"/>
            <a:ext cx="2133600" cy="502653"/>
          </a:xfrm>
          <a:prstGeom prst="rect">
            <a:avLst/>
          </a:prstGeom>
          <a:noFill/>
          <a:ln w="9525">
            <a:noFill/>
            <a:miter lim="800000"/>
            <a:headEnd/>
            <a:tailEnd/>
          </a:ln>
          <a:effectLst/>
        </p:spPr>
      </p:pic>
      <p:pic>
        <p:nvPicPr>
          <p:cNvPr id="46" name="Picture 11"/>
          <p:cNvPicPr>
            <a:picLocks noChangeAspect="1" noChangeArrowheads="1"/>
          </p:cNvPicPr>
          <p:nvPr/>
        </p:nvPicPr>
        <p:blipFill>
          <a:blip r:embed="rId34" cstate="print">
            <a:lum bright="20000" contrast="-30000"/>
          </a:blip>
          <a:srcRect/>
          <a:stretch>
            <a:fillRect/>
          </a:stretch>
        </p:blipFill>
        <p:spPr bwMode="auto">
          <a:xfrm>
            <a:off x="44014" y="4648207"/>
            <a:ext cx="794197" cy="762000"/>
          </a:xfrm>
          <a:prstGeom prst="rect">
            <a:avLst/>
          </a:prstGeom>
          <a:noFill/>
          <a:ln w="9525">
            <a:noFill/>
            <a:miter lim="800000"/>
            <a:headEnd/>
            <a:tailEnd/>
          </a:ln>
          <a:effectLst/>
        </p:spPr>
      </p:pic>
      <p:pic>
        <p:nvPicPr>
          <p:cNvPr id="55" name="Picture 4"/>
          <p:cNvPicPr>
            <a:picLocks noChangeAspect="1" noChangeArrowheads="1"/>
          </p:cNvPicPr>
          <p:nvPr/>
        </p:nvPicPr>
        <p:blipFill>
          <a:blip r:embed="rId35" cstate="print">
            <a:lum bright="10000" contrast="-16000"/>
          </a:blip>
          <a:srcRect/>
          <a:stretch>
            <a:fillRect/>
          </a:stretch>
        </p:blipFill>
        <p:spPr bwMode="auto">
          <a:xfrm>
            <a:off x="76200" y="6392542"/>
            <a:ext cx="3048000" cy="465458"/>
          </a:xfrm>
          <a:prstGeom prst="rect">
            <a:avLst/>
          </a:prstGeom>
          <a:noFill/>
          <a:ln w="9525">
            <a:noFill/>
            <a:miter lim="800000"/>
            <a:headEnd/>
            <a:tailEnd/>
          </a:ln>
          <a:effectLst/>
        </p:spPr>
      </p:pic>
      <p:pic>
        <p:nvPicPr>
          <p:cNvPr id="11266" name="Picture 2" descr="SUNY Brockport: Expect the Extraordinary!"/>
          <p:cNvPicPr>
            <a:picLocks noChangeAspect="1" noChangeArrowheads="1"/>
          </p:cNvPicPr>
          <p:nvPr/>
        </p:nvPicPr>
        <p:blipFill>
          <a:blip r:embed="rId36" cstate="print">
            <a:lum bright="20000" contrast="-30000"/>
          </a:blip>
          <a:srcRect r="56571"/>
          <a:stretch>
            <a:fillRect/>
          </a:stretch>
        </p:blipFill>
        <p:spPr bwMode="auto">
          <a:xfrm>
            <a:off x="381000" y="3276600"/>
            <a:ext cx="1524000" cy="609600"/>
          </a:xfrm>
          <a:prstGeom prst="rect">
            <a:avLst/>
          </a:prstGeom>
          <a:noFill/>
          <a:ln>
            <a:noFill/>
          </a:ln>
        </p:spPr>
      </p:pic>
      <p:pic>
        <p:nvPicPr>
          <p:cNvPr id="42" name="Picture 2"/>
          <p:cNvPicPr>
            <a:picLocks noChangeAspect="1" noChangeArrowheads="1"/>
          </p:cNvPicPr>
          <p:nvPr/>
        </p:nvPicPr>
        <p:blipFill>
          <a:blip r:embed="rId37" cstate="print">
            <a:lum bright="20000" contrast="-30000"/>
          </a:blip>
          <a:srcRect/>
          <a:stretch>
            <a:fillRect/>
          </a:stretch>
        </p:blipFill>
        <p:spPr bwMode="auto">
          <a:xfrm>
            <a:off x="7010411" y="2590800"/>
            <a:ext cx="1981201" cy="618090"/>
          </a:xfrm>
          <a:prstGeom prst="rect">
            <a:avLst/>
          </a:prstGeom>
          <a:noFill/>
          <a:ln w="9525">
            <a:noFill/>
            <a:miter lim="800000"/>
            <a:headEnd/>
            <a:tailEnd/>
          </a:ln>
          <a:effectLst/>
        </p:spPr>
      </p:pic>
      <p:pic>
        <p:nvPicPr>
          <p:cNvPr id="2" name="Picture 2"/>
          <p:cNvPicPr>
            <a:picLocks noChangeAspect="1" noChangeArrowheads="1"/>
          </p:cNvPicPr>
          <p:nvPr/>
        </p:nvPicPr>
        <p:blipFill>
          <a:blip r:embed="rId38" cstate="print"/>
          <a:srcRect/>
          <a:stretch>
            <a:fillRect/>
          </a:stretch>
        </p:blipFill>
        <p:spPr bwMode="auto">
          <a:xfrm>
            <a:off x="152400" y="3962411"/>
            <a:ext cx="2133600" cy="518159"/>
          </a:xfrm>
          <a:prstGeom prst="rect">
            <a:avLst/>
          </a:prstGeom>
          <a:noFill/>
          <a:ln w="9525">
            <a:noFill/>
            <a:miter lim="800000"/>
            <a:headEnd/>
            <a:tailEnd/>
          </a:ln>
          <a:effectLst/>
        </p:spPr>
      </p:pic>
      <p:pic>
        <p:nvPicPr>
          <p:cNvPr id="45" name="Picture 16"/>
          <p:cNvPicPr>
            <a:picLocks noChangeAspect="1" noChangeArrowheads="1"/>
          </p:cNvPicPr>
          <p:nvPr/>
        </p:nvPicPr>
        <p:blipFill>
          <a:blip r:embed="rId39" cstate="print">
            <a:lum bright="20000" contrast="-30000"/>
          </a:blip>
          <a:srcRect/>
          <a:stretch>
            <a:fillRect/>
          </a:stretch>
        </p:blipFill>
        <p:spPr bwMode="auto">
          <a:xfrm>
            <a:off x="5441732" y="558338"/>
            <a:ext cx="1828800" cy="432262"/>
          </a:xfrm>
          <a:prstGeom prst="rect">
            <a:avLst/>
          </a:prstGeom>
          <a:noFill/>
          <a:ln w="9525">
            <a:noFill/>
            <a:miter lim="800000"/>
            <a:headEnd/>
            <a:tailEnd/>
          </a:ln>
          <a:effectLst/>
        </p:spPr>
      </p:pic>
      <p:pic>
        <p:nvPicPr>
          <p:cNvPr id="48" name="Picture 47" descr="stonybrook_logo.png"/>
          <p:cNvPicPr>
            <a:picLocks noChangeAspect="1"/>
          </p:cNvPicPr>
          <p:nvPr/>
        </p:nvPicPr>
        <p:blipFill>
          <a:blip r:embed="rId40" cstate="print"/>
          <a:stretch>
            <a:fillRect/>
          </a:stretch>
        </p:blipFill>
        <p:spPr>
          <a:xfrm>
            <a:off x="990600" y="4854417"/>
            <a:ext cx="1066800" cy="824845"/>
          </a:xfrm>
          <a:prstGeom prst="rect">
            <a:avLst/>
          </a:prstGeom>
        </p:spPr>
      </p:pic>
      <p:pic>
        <p:nvPicPr>
          <p:cNvPr id="52" name="Picture 51" descr="suny_ulster_logo.gif"/>
          <p:cNvPicPr>
            <a:picLocks noChangeAspect="1"/>
          </p:cNvPicPr>
          <p:nvPr/>
        </p:nvPicPr>
        <p:blipFill>
          <a:blip r:embed="rId41" cstate="print"/>
          <a:stretch>
            <a:fillRect/>
          </a:stretch>
        </p:blipFill>
        <p:spPr>
          <a:xfrm>
            <a:off x="7620000" y="1676407"/>
            <a:ext cx="1295400" cy="481399"/>
          </a:xfrm>
          <a:prstGeom prst="rect">
            <a:avLst/>
          </a:prstGeom>
        </p:spPr>
      </p:pic>
      <p:pic>
        <p:nvPicPr>
          <p:cNvPr id="56" name="Picture 55" descr="suny_medical_logo.gif"/>
          <p:cNvPicPr>
            <a:picLocks noChangeAspect="1"/>
          </p:cNvPicPr>
          <p:nvPr/>
        </p:nvPicPr>
        <p:blipFill>
          <a:blip r:embed="rId42" cstate="print">
            <a:lum bright="-5000" contrast="33000"/>
          </a:blip>
          <a:stretch>
            <a:fillRect/>
          </a:stretch>
        </p:blipFill>
        <p:spPr>
          <a:xfrm>
            <a:off x="6096000" y="1143003"/>
            <a:ext cx="2791460" cy="533400"/>
          </a:xfrm>
          <a:prstGeom prst="rect">
            <a:avLst/>
          </a:prstGeom>
          <a:noFill/>
          <a:ln>
            <a:noFill/>
          </a:ln>
        </p:spPr>
      </p:pic>
      <p:pic>
        <p:nvPicPr>
          <p:cNvPr id="57" name="Picture 56" descr="newplatz_logo.gif"/>
          <p:cNvPicPr>
            <a:picLocks noChangeAspect="1"/>
          </p:cNvPicPr>
          <p:nvPr/>
        </p:nvPicPr>
        <p:blipFill>
          <a:blip r:embed="rId43" cstate="print"/>
          <a:stretch>
            <a:fillRect/>
          </a:stretch>
        </p:blipFill>
        <p:spPr>
          <a:xfrm>
            <a:off x="152400" y="2240280"/>
            <a:ext cx="2093964" cy="447675"/>
          </a:xfrm>
          <a:prstGeom prst="rect">
            <a:avLst/>
          </a:prstGeom>
        </p:spPr>
      </p:pic>
      <p:pic>
        <p:nvPicPr>
          <p:cNvPr id="59" name="Picture 58"/>
          <p:cNvPicPr/>
          <p:nvPr/>
        </p:nvPicPr>
        <p:blipFill>
          <a:blip r:embed="rId44" cstate="print"/>
          <a:stretch>
            <a:fillRect/>
          </a:stretch>
        </p:blipFill>
        <p:spPr bwMode="auto">
          <a:xfrm>
            <a:off x="4419600" y="1783080"/>
            <a:ext cx="2057400" cy="533400"/>
          </a:xfrm>
          <a:prstGeom prst="rect">
            <a:avLst/>
          </a:prstGeom>
          <a:solidFill>
            <a:schemeClr val="bg1"/>
          </a:solidFill>
          <a:ln>
            <a:solidFill>
              <a:srgbClr val="C00000"/>
            </a:solidFill>
          </a:ln>
        </p:spPr>
      </p:pic>
      <p:pic>
        <p:nvPicPr>
          <p:cNvPr id="51" name="Picture 3" descr="\\illiad\IDS\Project\Logos\SU_logo_black_orange.gif"/>
          <p:cNvPicPr>
            <a:picLocks noChangeAspect="1" noChangeArrowheads="1"/>
          </p:cNvPicPr>
          <p:nvPr/>
        </p:nvPicPr>
        <p:blipFill>
          <a:blip r:embed="rId45" cstate="print"/>
          <a:srcRect/>
          <a:stretch>
            <a:fillRect/>
          </a:stretch>
        </p:blipFill>
        <p:spPr bwMode="auto">
          <a:xfrm>
            <a:off x="6096000" y="5334000"/>
            <a:ext cx="762000" cy="764557"/>
          </a:xfrm>
          <a:prstGeom prst="rect">
            <a:avLst/>
          </a:prstGeom>
          <a:noFill/>
        </p:spPr>
      </p:pic>
      <p:pic>
        <p:nvPicPr>
          <p:cNvPr id="6" name="Picture 2"/>
          <p:cNvPicPr>
            <a:picLocks noChangeAspect="1" noChangeArrowheads="1"/>
          </p:cNvPicPr>
          <p:nvPr/>
        </p:nvPicPr>
        <p:blipFill>
          <a:blip r:embed="rId46" cstate="print">
            <a:clrChange>
              <a:clrFrom>
                <a:srgbClr val="FFFFFF"/>
              </a:clrFrom>
              <a:clrTo>
                <a:srgbClr val="FFFFFF">
                  <a:alpha val="0"/>
                </a:srgbClr>
              </a:clrTo>
            </a:clrChange>
            <a:lum bright="20000" contrast="-30000"/>
          </a:blip>
          <a:srcRect/>
          <a:stretch>
            <a:fillRect/>
          </a:stretch>
        </p:blipFill>
        <p:spPr bwMode="auto">
          <a:xfrm>
            <a:off x="6705610" y="3276600"/>
            <a:ext cx="868101" cy="685800"/>
          </a:xfrm>
          <a:prstGeom prst="rect">
            <a:avLst/>
          </a:prstGeom>
          <a:noFill/>
          <a:ln w="9525">
            <a:noFill/>
            <a:miter lim="800000"/>
            <a:headEnd/>
            <a:tailEnd/>
          </a:ln>
        </p:spPr>
      </p:pic>
      <p:pic>
        <p:nvPicPr>
          <p:cNvPr id="7" name="Picture 3"/>
          <p:cNvPicPr>
            <a:picLocks noChangeAspect="1" noChangeArrowheads="1"/>
          </p:cNvPicPr>
          <p:nvPr/>
        </p:nvPicPr>
        <p:blipFill>
          <a:blip r:embed="rId47" cstate="print"/>
          <a:srcRect/>
          <a:stretch>
            <a:fillRect/>
          </a:stretch>
        </p:blipFill>
        <p:spPr bwMode="auto">
          <a:xfrm>
            <a:off x="76200" y="2743200"/>
            <a:ext cx="2209800" cy="502227"/>
          </a:xfrm>
          <a:prstGeom prst="rect">
            <a:avLst/>
          </a:prstGeom>
          <a:noFill/>
          <a:ln w="9525">
            <a:noFill/>
            <a:miter lim="800000"/>
            <a:headEnd/>
            <a:tailEnd/>
          </a:ln>
        </p:spPr>
      </p:pic>
      <p:pic>
        <p:nvPicPr>
          <p:cNvPr id="8" name="Picture 2"/>
          <p:cNvPicPr>
            <a:picLocks noChangeAspect="1" noChangeArrowheads="1"/>
          </p:cNvPicPr>
          <p:nvPr/>
        </p:nvPicPr>
        <p:blipFill>
          <a:blip r:embed="rId48" cstate="print">
            <a:lum bright="20000" contrast="-30000"/>
          </a:blip>
          <a:srcRect/>
          <a:stretch>
            <a:fillRect/>
          </a:stretch>
        </p:blipFill>
        <p:spPr bwMode="auto">
          <a:xfrm>
            <a:off x="3200400" y="6427551"/>
            <a:ext cx="2247900" cy="430449"/>
          </a:xfrm>
          <a:prstGeom prst="rect">
            <a:avLst/>
          </a:prstGeom>
          <a:noFill/>
          <a:ln w="9525">
            <a:noFill/>
            <a:miter lim="800000"/>
            <a:headEnd/>
            <a:tailEnd/>
          </a:ln>
        </p:spPr>
      </p:pic>
      <p:pic>
        <p:nvPicPr>
          <p:cNvPr id="9" name="Picture 3"/>
          <p:cNvPicPr>
            <a:picLocks noChangeAspect="1" noChangeArrowheads="1"/>
          </p:cNvPicPr>
          <p:nvPr/>
        </p:nvPicPr>
        <p:blipFill>
          <a:blip r:embed="rId49" cstate="print">
            <a:lum bright="20000" contrast="-30000"/>
          </a:blip>
          <a:srcRect/>
          <a:stretch>
            <a:fillRect/>
          </a:stretch>
        </p:blipFill>
        <p:spPr bwMode="auto">
          <a:xfrm>
            <a:off x="2057400" y="5347143"/>
            <a:ext cx="1066800" cy="353122"/>
          </a:xfrm>
          <a:prstGeom prst="rect">
            <a:avLst/>
          </a:prstGeom>
          <a:noFill/>
          <a:ln w="9525">
            <a:noFill/>
            <a:miter lim="800000"/>
            <a:headEnd/>
            <a:tailEnd/>
          </a:ln>
        </p:spPr>
      </p:pic>
      <p:pic>
        <p:nvPicPr>
          <p:cNvPr id="10" name="Picture 4"/>
          <p:cNvPicPr>
            <a:picLocks noChangeAspect="1" noChangeArrowheads="1"/>
          </p:cNvPicPr>
          <p:nvPr/>
        </p:nvPicPr>
        <p:blipFill>
          <a:blip r:embed="rId50" cstate="print">
            <a:clrChange>
              <a:clrFrom>
                <a:srgbClr val="FFFFFF"/>
              </a:clrFrom>
              <a:clrTo>
                <a:srgbClr val="FFFFFF">
                  <a:alpha val="0"/>
                </a:srgbClr>
              </a:clrTo>
            </a:clrChange>
            <a:lum bright="20000" contrast="-30000"/>
          </a:blip>
          <a:srcRect/>
          <a:stretch>
            <a:fillRect/>
          </a:stretch>
        </p:blipFill>
        <p:spPr bwMode="auto">
          <a:xfrm>
            <a:off x="3276600" y="5175504"/>
            <a:ext cx="1676400" cy="528757"/>
          </a:xfrm>
          <a:prstGeom prst="rect">
            <a:avLst/>
          </a:prstGeom>
          <a:noFill/>
          <a:ln w="9525">
            <a:noFill/>
            <a:miter lim="800000"/>
            <a:headEnd/>
            <a:tailEnd/>
          </a:ln>
        </p:spPr>
      </p:pic>
      <p:pic>
        <p:nvPicPr>
          <p:cNvPr id="11" name="Picture 2"/>
          <p:cNvPicPr>
            <a:picLocks noChangeAspect="1" noChangeArrowheads="1"/>
          </p:cNvPicPr>
          <p:nvPr/>
        </p:nvPicPr>
        <p:blipFill>
          <a:blip r:embed="rId51" cstate="print">
            <a:lum bright="20000" contrast="-30000"/>
          </a:blip>
          <a:srcRect/>
          <a:stretch>
            <a:fillRect/>
          </a:stretch>
        </p:blipFill>
        <p:spPr bwMode="auto">
          <a:xfrm>
            <a:off x="2438400" y="4892040"/>
            <a:ext cx="2286000" cy="298174"/>
          </a:xfrm>
          <a:prstGeom prst="rect">
            <a:avLst/>
          </a:prstGeom>
          <a:noFill/>
          <a:ln w="9525">
            <a:noFill/>
            <a:miter lim="800000"/>
            <a:headEnd/>
            <a:tailEnd/>
          </a:ln>
        </p:spPr>
      </p:pic>
      <p:pic>
        <p:nvPicPr>
          <p:cNvPr id="1091586" name="Picture 2"/>
          <p:cNvPicPr>
            <a:picLocks noChangeAspect="1" noChangeArrowheads="1"/>
          </p:cNvPicPr>
          <p:nvPr/>
        </p:nvPicPr>
        <p:blipFill>
          <a:blip r:embed="rId52" cstate="print"/>
          <a:srcRect/>
          <a:stretch>
            <a:fillRect/>
          </a:stretch>
        </p:blipFill>
        <p:spPr bwMode="auto">
          <a:xfrm>
            <a:off x="3810000" y="5943600"/>
            <a:ext cx="1371600" cy="391886"/>
          </a:xfrm>
          <a:prstGeom prst="rect">
            <a:avLst/>
          </a:prstGeom>
          <a:noFill/>
          <a:ln w="9525">
            <a:solidFill>
              <a:schemeClr val="accent1"/>
            </a:solidFill>
            <a:miter lim="800000"/>
            <a:headEnd/>
            <a:tailEnd/>
          </a:ln>
        </p:spPr>
      </p:pic>
      <p:pic>
        <p:nvPicPr>
          <p:cNvPr id="1091587" name="Picture 3"/>
          <p:cNvPicPr>
            <a:picLocks noChangeAspect="1" noChangeArrowheads="1"/>
          </p:cNvPicPr>
          <p:nvPr/>
        </p:nvPicPr>
        <p:blipFill>
          <a:blip r:embed="rId53" cstate="print"/>
          <a:srcRect/>
          <a:stretch>
            <a:fillRect/>
          </a:stretch>
        </p:blipFill>
        <p:spPr bwMode="auto">
          <a:xfrm>
            <a:off x="2044250" y="5759675"/>
            <a:ext cx="1524000" cy="616085"/>
          </a:xfrm>
          <a:prstGeom prst="rect">
            <a:avLst/>
          </a:prstGeom>
          <a:noFill/>
          <a:ln w="9525">
            <a:solidFill>
              <a:schemeClr val="accent1"/>
            </a:solidFill>
            <a:miter lim="800000"/>
            <a:headEnd/>
            <a:tailEnd/>
          </a:ln>
        </p:spPr>
      </p:pic>
      <p:pic>
        <p:nvPicPr>
          <p:cNvPr id="1088513" name="Picture 1"/>
          <p:cNvPicPr>
            <a:picLocks noChangeAspect="1" noChangeArrowheads="1"/>
          </p:cNvPicPr>
          <p:nvPr/>
        </p:nvPicPr>
        <p:blipFill>
          <a:blip r:embed="rId54" cstate="print"/>
          <a:srcRect/>
          <a:stretch>
            <a:fillRect/>
          </a:stretch>
        </p:blipFill>
        <p:spPr bwMode="auto">
          <a:xfrm>
            <a:off x="3166238" y="934629"/>
            <a:ext cx="838200" cy="426629"/>
          </a:xfrm>
          <a:prstGeom prst="rect">
            <a:avLst/>
          </a:prstGeom>
          <a:noFill/>
          <a:ln w="9525">
            <a:noFill/>
            <a:miter lim="800000"/>
            <a:headEnd/>
            <a:tailEnd/>
          </a:ln>
        </p:spPr>
      </p:pic>
      <p:pic>
        <p:nvPicPr>
          <p:cNvPr id="1088514" name="Picture 2"/>
          <p:cNvPicPr>
            <a:picLocks noChangeAspect="1" noChangeArrowheads="1"/>
          </p:cNvPicPr>
          <p:nvPr/>
        </p:nvPicPr>
        <p:blipFill>
          <a:blip r:embed="rId55" cstate="print"/>
          <a:srcRect/>
          <a:stretch>
            <a:fillRect/>
          </a:stretch>
        </p:blipFill>
        <p:spPr bwMode="auto">
          <a:xfrm>
            <a:off x="4191000" y="896112"/>
            <a:ext cx="1243012" cy="384204"/>
          </a:xfrm>
          <a:prstGeom prst="rect">
            <a:avLst/>
          </a:prstGeom>
          <a:noFill/>
          <a:ln w="9525">
            <a:noFill/>
            <a:miter lim="800000"/>
            <a:headEnd/>
            <a:tailEnd/>
          </a:ln>
        </p:spPr>
      </p:pic>
      <p:pic>
        <p:nvPicPr>
          <p:cNvPr id="1074177" name="Picture 1"/>
          <p:cNvPicPr>
            <a:picLocks noChangeAspect="1" noChangeArrowheads="1"/>
          </p:cNvPicPr>
          <p:nvPr/>
        </p:nvPicPr>
        <p:blipFill>
          <a:blip r:embed="rId56" cstate="print">
            <a:lum bright="20000" contrast="-30000"/>
          </a:blip>
          <a:srcRect/>
          <a:stretch>
            <a:fillRect/>
          </a:stretch>
        </p:blipFill>
        <p:spPr bwMode="auto">
          <a:xfrm>
            <a:off x="6705600" y="1828807"/>
            <a:ext cx="762000" cy="689139"/>
          </a:xfrm>
          <a:prstGeom prst="rect">
            <a:avLst/>
          </a:prstGeom>
          <a:noFill/>
          <a:ln w="9525">
            <a:noFill/>
            <a:miter lim="800000"/>
            <a:headEnd/>
            <a:tailEnd/>
          </a:ln>
        </p:spPr>
      </p:pic>
      <p:pic>
        <p:nvPicPr>
          <p:cNvPr id="12" name="Picture 2"/>
          <p:cNvPicPr>
            <a:picLocks noChangeAspect="1" noChangeArrowheads="1"/>
          </p:cNvPicPr>
          <p:nvPr/>
        </p:nvPicPr>
        <p:blipFill>
          <a:blip r:embed="rId57" cstate="print"/>
          <a:srcRect/>
          <a:stretch>
            <a:fillRect/>
          </a:stretch>
        </p:blipFill>
        <p:spPr bwMode="auto">
          <a:xfrm>
            <a:off x="3429000" y="1447800"/>
            <a:ext cx="895350" cy="829691"/>
          </a:xfrm>
          <a:prstGeom prst="rect">
            <a:avLst/>
          </a:prstGeom>
          <a:noFill/>
          <a:ln w="9525">
            <a:noFill/>
            <a:miter lim="800000"/>
            <a:headEnd/>
            <a:tailEnd/>
          </a:ln>
        </p:spPr>
      </p:pic>
      <p:pic>
        <p:nvPicPr>
          <p:cNvPr id="13" name="Picture 2"/>
          <p:cNvPicPr>
            <a:picLocks noChangeAspect="1" noChangeArrowheads="1"/>
          </p:cNvPicPr>
          <p:nvPr/>
        </p:nvPicPr>
        <p:blipFill>
          <a:blip r:embed="rId58" cstate="print"/>
          <a:srcRect/>
          <a:stretch>
            <a:fillRect/>
          </a:stretch>
        </p:blipFill>
        <p:spPr bwMode="auto">
          <a:xfrm>
            <a:off x="5410201" y="5715000"/>
            <a:ext cx="632460" cy="1143000"/>
          </a:xfrm>
          <a:prstGeom prst="rect">
            <a:avLst/>
          </a:prstGeom>
          <a:noFill/>
          <a:ln w="9525">
            <a:noFill/>
            <a:miter lim="800000"/>
            <a:headEnd/>
            <a:tailEnd/>
          </a:ln>
        </p:spPr>
      </p:pic>
      <p:pic>
        <p:nvPicPr>
          <p:cNvPr id="19" name="Picture 3"/>
          <p:cNvPicPr>
            <a:picLocks noChangeAspect="1" noChangeArrowheads="1"/>
          </p:cNvPicPr>
          <p:nvPr/>
        </p:nvPicPr>
        <p:blipFill>
          <a:blip r:embed="rId59" cstate="print"/>
          <a:srcRect/>
          <a:stretch>
            <a:fillRect/>
          </a:stretch>
        </p:blipFill>
        <p:spPr bwMode="auto">
          <a:xfrm>
            <a:off x="2743200" y="27432"/>
            <a:ext cx="1269496" cy="4429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Your-solution"/>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171011" name="Text Box 3"/>
          <p:cNvSpPr txBox="1">
            <a:spLocks noChangeArrowheads="1"/>
          </p:cNvSpPr>
          <p:nvPr/>
        </p:nvSpPr>
        <p:spPr bwMode="auto">
          <a:xfrm>
            <a:off x="3733800" y="838200"/>
            <a:ext cx="4648200" cy="671513"/>
          </a:xfrm>
          <a:prstGeom prst="rect">
            <a:avLst/>
          </a:prstGeom>
          <a:noFill/>
          <a:ln w="9525">
            <a:noFill/>
            <a:miter lim="800000"/>
            <a:headEnd/>
            <a:tailEnd/>
          </a:ln>
        </p:spPr>
        <p:txBody>
          <a:bodyPr>
            <a:spAutoFit/>
          </a:bodyPr>
          <a:lstStyle/>
          <a:p>
            <a:pPr eaLnBrk="1" hangingPunct="1">
              <a:spcBef>
                <a:spcPct val="20000"/>
              </a:spcBef>
            </a:pPr>
            <a:r>
              <a:rPr lang="en-US" sz="2000" b="1" i="1"/>
              <a:t>Line Haul Network and Transit Flow</a:t>
            </a:r>
          </a:p>
          <a:p>
            <a:endParaRPr lang="en-US" sz="1800" b="1" i="1"/>
          </a:p>
        </p:txBody>
      </p:sp>
      <p:sp>
        <p:nvSpPr>
          <p:cNvPr id="171013" name="Text Box 5"/>
          <p:cNvSpPr txBox="1">
            <a:spLocks noChangeArrowheads="1"/>
          </p:cNvSpPr>
          <p:nvPr/>
        </p:nvSpPr>
        <p:spPr bwMode="auto">
          <a:xfrm>
            <a:off x="1524000" y="5721350"/>
            <a:ext cx="7010400" cy="1060450"/>
          </a:xfrm>
          <a:prstGeom prst="rect">
            <a:avLst/>
          </a:prstGeom>
          <a:noFill/>
          <a:ln w="9525">
            <a:noFill/>
            <a:miter lim="800000"/>
            <a:headEnd/>
            <a:tailEnd/>
          </a:ln>
        </p:spPr>
        <p:txBody>
          <a:bodyPr>
            <a:spAutoFit/>
          </a:bodyPr>
          <a:lstStyle/>
          <a:p>
            <a:r>
              <a:rPr lang="en-US" sz="1500" b="1" i="1">
                <a:solidFill>
                  <a:srgbClr val="DC0000"/>
                </a:solidFill>
              </a:rPr>
              <a:t>Combining cross-industry knowledge with your specific profile</a:t>
            </a:r>
          </a:p>
          <a:p>
            <a:pPr>
              <a:lnSpc>
                <a:spcPct val="110000"/>
              </a:lnSpc>
            </a:pPr>
            <a:r>
              <a:rPr lang="en-US" sz="1500" b="1" i="1">
                <a:solidFill>
                  <a:srgbClr val="DC0000"/>
                </a:solidFill>
              </a:rPr>
              <a:t> to deliver a cost effective solution that meets your needs.</a:t>
            </a:r>
            <a:r>
              <a:rPr lang="en-US" sz="1600" b="1"/>
              <a:t>  </a:t>
            </a:r>
          </a:p>
          <a:p>
            <a:endParaRPr lang="en-US" sz="1600">
              <a:latin typeface="Frutiger 76 BlackItalic" pitchFamily="8" charset="0"/>
            </a:endParaRPr>
          </a:p>
          <a:p>
            <a:endParaRPr lang="en-US" sz="1600"/>
          </a:p>
        </p:txBody>
      </p:sp>
      <p:pic>
        <p:nvPicPr>
          <p:cNvPr id="171014" name="Picture 6" descr="Line for slide 2"/>
          <p:cNvPicPr>
            <a:picLocks noChangeAspect="1" noChangeArrowheads="1"/>
          </p:cNvPicPr>
          <p:nvPr/>
        </p:nvPicPr>
        <p:blipFill>
          <a:blip r:embed="rId5"/>
          <a:srcRect/>
          <a:stretch>
            <a:fillRect/>
          </a:stretch>
        </p:blipFill>
        <p:spPr bwMode="auto">
          <a:xfrm>
            <a:off x="1447800" y="5715000"/>
            <a:ext cx="8548688" cy="11113"/>
          </a:xfrm>
          <a:prstGeom prst="rect">
            <a:avLst/>
          </a:prstGeom>
          <a:noFill/>
        </p:spPr>
      </p:pic>
      <p:graphicFrame>
        <p:nvGraphicFramePr>
          <p:cNvPr id="171015" name="Organization Chart 7"/>
          <p:cNvGraphicFramePr>
            <a:graphicFrameLocks/>
          </p:cNvGraphicFramePr>
          <p:nvPr/>
        </p:nvGraphicFramePr>
        <p:xfrm>
          <a:off x="1981200" y="1905000"/>
          <a:ext cx="6858000" cy="3756025"/>
        </p:xfrm>
        <a:graphic>
          <a:graphicData uri="http://schemas.openxmlformats.org/drawingml/2006/compatibility">
            <com:legacyDrawing xmlns:com="http://schemas.openxmlformats.org/drawingml/2006/compatibility" spid="_x0000_s452610"/>
          </a:graphicData>
        </a:graphic>
      </p:graphicFrame>
      <p:sp>
        <p:nvSpPr>
          <p:cNvPr id="171034" name="AutoShape 26"/>
          <p:cNvSpPr>
            <a:spLocks/>
          </p:cNvSpPr>
          <p:nvPr/>
        </p:nvSpPr>
        <p:spPr bwMode="auto">
          <a:xfrm>
            <a:off x="6019800" y="3657600"/>
            <a:ext cx="228600" cy="457200"/>
          </a:xfrm>
          <a:prstGeom prst="leftBrace">
            <a:avLst>
              <a:gd name="adj1" fmla="val 16667"/>
              <a:gd name="adj2" fmla="val 50000"/>
            </a:avLst>
          </a:prstGeom>
          <a:noFill/>
          <a:ln w="9525">
            <a:solidFill>
              <a:schemeClr val="tx1"/>
            </a:solidFill>
            <a:round/>
            <a:headEnd/>
            <a:tailEnd/>
          </a:ln>
          <a:effectLst/>
        </p:spPr>
        <p:txBody>
          <a:bodyPr wrap="none" anchor="ctr"/>
          <a:lstStyle/>
          <a:p>
            <a:endParaRPr lang="en-US"/>
          </a:p>
        </p:txBody>
      </p:sp>
      <p:sp>
        <p:nvSpPr>
          <p:cNvPr id="171035" name="Line 27"/>
          <p:cNvSpPr>
            <a:spLocks noChangeShapeType="1"/>
          </p:cNvSpPr>
          <p:nvPr/>
        </p:nvSpPr>
        <p:spPr bwMode="auto">
          <a:xfrm flipH="1">
            <a:off x="4427551" y="3902102"/>
            <a:ext cx="1371600" cy="1066800"/>
          </a:xfrm>
          <a:prstGeom prst="line">
            <a:avLst/>
          </a:prstGeom>
          <a:noFill/>
          <a:ln w="9525">
            <a:solidFill>
              <a:schemeClr val="tx1"/>
            </a:solidFill>
            <a:round/>
            <a:headEnd/>
            <a:tailEnd type="triangle" w="med" len="med"/>
          </a:ln>
          <a:effectLst/>
        </p:spPr>
        <p:txBody>
          <a:bodyPr/>
          <a:lstStyle/>
          <a:p>
            <a:endParaRPr lang="en-US"/>
          </a:p>
        </p:txBody>
      </p:sp>
      <p:sp>
        <p:nvSpPr>
          <p:cNvPr id="171036" name="Text Box 28"/>
          <p:cNvSpPr txBox="1">
            <a:spLocks noChangeArrowheads="1"/>
          </p:cNvSpPr>
          <p:nvPr/>
        </p:nvSpPr>
        <p:spPr bwMode="auto">
          <a:xfrm>
            <a:off x="2971800" y="4724400"/>
            <a:ext cx="2133600" cy="703263"/>
          </a:xfrm>
          <a:prstGeom prst="rect">
            <a:avLst/>
          </a:prstGeom>
          <a:solidFill>
            <a:srgbClr val="FFFF00"/>
          </a:solidFill>
          <a:ln w="9525">
            <a:noFill/>
            <a:miter lim="800000"/>
            <a:headEnd/>
            <a:tailEnd/>
          </a:ln>
          <a:effectLst/>
        </p:spPr>
        <p:txBody>
          <a:bodyPr>
            <a:spAutoFit/>
          </a:bodyPr>
          <a:lstStyle/>
          <a:p>
            <a:pPr algn="ctr">
              <a:spcBef>
                <a:spcPct val="50000"/>
              </a:spcBef>
            </a:pPr>
            <a:r>
              <a:rPr lang="en-US" sz="1600" b="1" dirty="0">
                <a:solidFill>
                  <a:srgbClr val="FF3333"/>
                </a:solidFill>
              </a:rPr>
              <a:t>24 Hr</a:t>
            </a:r>
          </a:p>
          <a:p>
            <a:pPr algn="ctr">
              <a:spcBef>
                <a:spcPct val="50000"/>
              </a:spcBef>
            </a:pPr>
            <a:r>
              <a:rPr lang="en-US" sz="1600" b="1" dirty="0">
                <a:solidFill>
                  <a:srgbClr val="FF3333"/>
                </a:solidFill>
              </a:rPr>
              <a:t>Transit Delay</a:t>
            </a:r>
          </a:p>
        </p:txBody>
      </p:sp>
      <p:sp>
        <p:nvSpPr>
          <p:cNvPr id="13" name="Left Brace 12"/>
          <p:cNvSpPr/>
          <p:nvPr/>
        </p:nvSpPr>
        <p:spPr>
          <a:xfrm>
            <a:off x="5827645" y="3633747"/>
            <a:ext cx="457200" cy="533400"/>
          </a:xfrm>
          <a:prstGeom prst="leftBrace">
            <a:avLst/>
          </a:prstGeom>
          <a:solidFill>
            <a:srgbClr val="FFFF00"/>
          </a:solidFill>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3" cstate="print"/>
          <a:srcRect/>
          <a:stretch>
            <a:fillRect/>
          </a:stretch>
        </p:blipFill>
        <p:spPr bwMode="auto">
          <a:xfrm>
            <a:off x="145144" y="-14500"/>
            <a:ext cx="8769531" cy="6857694"/>
          </a:xfrm>
          <a:prstGeom prst="rect">
            <a:avLst/>
          </a:prstGeom>
          <a:noFill/>
          <a:ln w="9525">
            <a:noFill/>
            <a:miter lim="800000"/>
            <a:headEnd/>
            <a:tailEnd/>
          </a:ln>
          <a:effectLst/>
        </p:spPr>
      </p:pic>
      <p:sp>
        <p:nvSpPr>
          <p:cNvPr id="3" name="Text Box 3"/>
          <p:cNvSpPr txBox="1">
            <a:spLocks noChangeArrowheads="1"/>
          </p:cNvSpPr>
          <p:nvPr/>
        </p:nvSpPr>
        <p:spPr bwMode="auto">
          <a:xfrm>
            <a:off x="0" y="66896"/>
            <a:ext cx="4191000" cy="1015539"/>
          </a:xfrm>
          <a:prstGeom prst="rect">
            <a:avLst/>
          </a:prstGeom>
          <a:noFill/>
          <a:ln w="9525">
            <a:noFill/>
            <a:miter lim="800000"/>
            <a:headEnd/>
            <a:tailEnd/>
          </a:ln>
          <a:effectLst/>
        </p:spPr>
        <p:txBody>
          <a:bodyPr lIns="91320" tIns="45659" rIns="91320" bIns="45659">
            <a:spAutoFit/>
          </a:bodyPr>
          <a:lstStyle/>
          <a:p>
            <a:pPr algn="ctr">
              <a:spcBef>
                <a:spcPct val="50000"/>
              </a:spcBef>
              <a:buFontTx/>
              <a:buNone/>
            </a:pPr>
            <a:r>
              <a:rPr lang="en-US" sz="2400" b="1" dirty="0" smtClean="0">
                <a:latin typeface="Times New Roman" pitchFamily="18" charset="0"/>
                <a:cs typeface="Times New Roman" pitchFamily="18" charset="0"/>
              </a:rPr>
              <a:t>IDS </a:t>
            </a:r>
            <a:r>
              <a:rPr lang="en-US" sz="2400" b="1" dirty="0">
                <a:latin typeface="Times New Roman" pitchFamily="18" charset="0"/>
                <a:cs typeface="Times New Roman" pitchFamily="18" charset="0"/>
              </a:rPr>
              <a:t>Project </a:t>
            </a:r>
            <a:r>
              <a:rPr lang="en-US" sz="2400" b="1" dirty="0" smtClean="0">
                <a:latin typeface="Times New Roman" pitchFamily="18" charset="0"/>
                <a:cs typeface="Times New Roman" pitchFamily="18" charset="0"/>
              </a:rPr>
              <a:t>Libraries</a:t>
            </a:r>
          </a:p>
          <a:p>
            <a:pPr algn="ctr">
              <a:spcBef>
                <a:spcPct val="50000"/>
              </a:spcBef>
              <a:buFontTx/>
              <a:buNone/>
            </a:pPr>
            <a:r>
              <a:rPr lang="en-US" sz="2400" b="1" dirty="0" smtClean="0">
                <a:latin typeface="Times New Roman" pitchFamily="18" charset="0"/>
                <a:cs typeface="Times New Roman" pitchFamily="18" charset="0"/>
              </a:rPr>
              <a:t>Spring 2010</a:t>
            </a:r>
          </a:p>
        </p:txBody>
      </p:sp>
      <p:cxnSp>
        <p:nvCxnSpPr>
          <p:cNvPr id="19" name="Straight Connector 18"/>
          <p:cNvCxnSpPr/>
          <p:nvPr/>
        </p:nvCxnSpPr>
        <p:spPr bwMode="auto">
          <a:xfrm flipV="1">
            <a:off x="4191000" y="4953000"/>
            <a:ext cx="3352800" cy="381000"/>
          </a:xfrm>
          <a:prstGeom prst="line">
            <a:avLst/>
          </a:prstGeom>
          <a:noFill/>
          <a:ln w="22225" cap="flat" cmpd="sng" algn="ctr">
            <a:solidFill>
              <a:srgbClr val="FF0000"/>
            </a:solidFill>
            <a:prstDash val="solid"/>
            <a:round/>
            <a:headEnd type="none" w="med" len="med"/>
            <a:tailEnd type="none" w="med" len="med"/>
          </a:ln>
          <a:effectLst/>
        </p:spPr>
      </p:cxnSp>
      <p:sp>
        <p:nvSpPr>
          <p:cNvPr id="23" name="Text Box 3"/>
          <p:cNvSpPr txBox="1">
            <a:spLocks noChangeArrowheads="1"/>
          </p:cNvSpPr>
          <p:nvPr/>
        </p:nvSpPr>
        <p:spPr bwMode="auto">
          <a:xfrm>
            <a:off x="304800" y="5410200"/>
            <a:ext cx="3581400" cy="830874"/>
          </a:xfrm>
          <a:prstGeom prst="rect">
            <a:avLst/>
          </a:prstGeom>
          <a:noFill/>
          <a:ln w="9525">
            <a:noFill/>
            <a:miter lim="800000"/>
            <a:headEnd/>
            <a:tailEnd/>
          </a:ln>
          <a:effectLst/>
        </p:spPr>
        <p:txBody>
          <a:bodyPr wrap="square" lIns="91320" tIns="45659" rIns="91320" bIns="45659">
            <a:spAutoFit/>
          </a:bodyPr>
          <a:lstStyle/>
          <a:p>
            <a:pPr algn="ctr">
              <a:spcBef>
                <a:spcPct val="50000"/>
              </a:spcBef>
              <a:buFontTx/>
              <a:buNone/>
            </a:pPr>
            <a:r>
              <a:rPr lang="en-US" sz="2400" b="1" dirty="0" smtClean="0">
                <a:latin typeface="Times New Roman" pitchFamily="18" charset="0"/>
                <a:cs typeface="Times New Roman" pitchFamily="18" charset="0"/>
              </a:rPr>
              <a:t>Newburgh dividing line pre-May 2010</a:t>
            </a: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sz="4000" b="1" dirty="0"/>
              <a:t>LAND Delivery Time is Based on Hub</a:t>
            </a:r>
          </a:p>
        </p:txBody>
      </p:sp>
      <p:sp>
        <p:nvSpPr>
          <p:cNvPr id="217091" name="Rectangle 3"/>
          <p:cNvSpPr>
            <a:spLocks noGrp="1" noChangeArrowheads="1"/>
          </p:cNvSpPr>
          <p:nvPr>
            <p:ph type="body" idx="1"/>
          </p:nvPr>
        </p:nvSpPr>
        <p:spPr>
          <a:xfrm>
            <a:off x="685800" y="1905000"/>
            <a:ext cx="7772400" cy="4038600"/>
          </a:xfrm>
        </p:spPr>
        <p:txBody>
          <a:bodyPr/>
          <a:lstStyle/>
          <a:p>
            <a:r>
              <a:rPr lang="en-US" b="1" dirty="0"/>
              <a:t>There are 2 zones:</a:t>
            </a:r>
          </a:p>
          <a:p>
            <a:pPr lvl="1"/>
            <a:r>
              <a:rPr lang="en-US" b="1" dirty="0"/>
              <a:t>Buffalo, Syracuse, Rochester and Albany hubs are in a zone.</a:t>
            </a:r>
          </a:p>
          <a:p>
            <a:pPr lvl="1"/>
            <a:r>
              <a:rPr lang="en-US" b="1" dirty="0"/>
              <a:t>Syosset, </a:t>
            </a:r>
            <a:r>
              <a:rPr lang="en-US" b="1" dirty="0" err="1"/>
              <a:t>Teterboro</a:t>
            </a:r>
            <a:r>
              <a:rPr lang="en-US" b="1" dirty="0"/>
              <a:t>, Newburgh and Albany hubs are in a zone.</a:t>
            </a:r>
          </a:p>
          <a:p>
            <a:pPr>
              <a:buFontTx/>
              <a:buNone/>
            </a:pPr>
            <a:endParaRPr lang="en-US" b="1" dirty="0"/>
          </a:p>
          <a:p>
            <a:pPr>
              <a:buFontTx/>
              <a:buNone/>
            </a:pPr>
            <a:r>
              <a:rPr lang="en-US" b="1" dirty="0"/>
              <a:t>(Yes, Albany is in both zones)</a:t>
            </a: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10033" name="Group 113"/>
          <p:cNvGraphicFramePr>
            <a:graphicFrameLocks noGrp="1"/>
          </p:cNvGraphicFramePr>
          <p:nvPr>
            <p:ph/>
          </p:nvPr>
        </p:nvGraphicFramePr>
        <p:xfrm>
          <a:off x="304800" y="381000"/>
          <a:ext cx="8458200" cy="6019793"/>
        </p:xfrm>
        <a:graphic>
          <a:graphicData uri="http://schemas.openxmlformats.org/drawingml/2006/table">
            <a:tbl>
              <a:tblPr/>
              <a:tblGrid>
                <a:gridCol w="1196915"/>
                <a:gridCol w="917635"/>
                <a:gridCol w="1057275"/>
                <a:gridCol w="1057275"/>
                <a:gridCol w="1057275"/>
                <a:gridCol w="1057275"/>
                <a:gridCol w="1057275"/>
                <a:gridCol w="1057275"/>
              </a:tblGrid>
              <a:tr h="5919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ＭＳ Ｐゴシック" pitchFamily="34" charset="-128"/>
                        </a:rPr>
                        <a:t>LAND HUB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C00000"/>
                          </a:solidFill>
                          <a:effectLst/>
                          <a:latin typeface="Arial" charset="0"/>
                          <a:ea typeface="ＭＳ Ｐゴシック" pitchFamily="34" charset="-128"/>
                        </a:rPr>
                        <a:t>Albany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C00000"/>
                          </a:solidFill>
                          <a:effectLst/>
                          <a:latin typeface="Arial" charset="0"/>
                          <a:ea typeface="ＭＳ Ｐゴシック" pitchFamily="34" charset="-128"/>
                        </a:rPr>
                        <a:t>Buffalo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C00000"/>
                          </a:solidFill>
                          <a:effectLst/>
                          <a:latin typeface="Arial" charset="0"/>
                          <a:ea typeface="ＭＳ Ｐゴシック" pitchFamily="34" charset="-128"/>
                        </a:rPr>
                        <a:t>Newburgh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C00000"/>
                          </a:solidFill>
                          <a:effectLst/>
                          <a:latin typeface="Arial" charset="0"/>
                          <a:ea typeface="ＭＳ Ｐゴシック" pitchFamily="34" charset="-128"/>
                        </a:rPr>
                        <a:t>Rochester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C00000"/>
                          </a:solidFill>
                          <a:effectLst/>
                          <a:latin typeface="Arial" charset="0"/>
                          <a:ea typeface="ＭＳ Ｐゴシック" pitchFamily="34" charset="-128"/>
                        </a:rPr>
                        <a:t>Syosset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C00000"/>
                          </a:solidFill>
                          <a:effectLst/>
                          <a:latin typeface="Arial" charset="0"/>
                          <a:ea typeface="ＭＳ Ｐゴシック" pitchFamily="34" charset="-128"/>
                        </a:rPr>
                        <a:t>Syracuse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err="1" smtClean="0">
                          <a:ln>
                            <a:noFill/>
                          </a:ln>
                          <a:solidFill>
                            <a:srgbClr val="C00000"/>
                          </a:solidFill>
                          <a:effectLst/>
                          <a:latin typeface="Arial" charset="0"/>
                          <a:ea typeface="ＭＳ Ｐゴシック" pitchFamily="34" charset="-128"/>
                        </a:rPr>
                        <a:t>Teterboro</a:t>
                      </a:r>
                      <a:endParaRPr kumimoji="0" lang="en-US" sz="1400" b="1" i="0" u="none" strike="noStrike" cap="none" normalizeH="0" baseline="0" dirty="0" smtClean="0">
                        <a:ln>
                          <a:noFill/>
                        </a:ln>
                        <a:solidFill>
                          <a:srgbClr val="C00000"/>
                        </a:solidFill>
                        <a:effectLst/>
                        <a:latin typeface="Arial"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46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C00000"/>
                          </a:solidFill>
                          <a:effectLst/>
                          <a:latin typeface="Arial" charset="0"/>
                          <a:ea typeface="ＭＳ Ｐゴシック" pitchFamily="34" charset="-128"/>
                        </a:rPr>
                        <a:t>Albany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05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C00000"/>
                          </a:solidFill>
                          <a:effectLst/>
                          <a:latin typeface="Arial" charset="0"/>
                          <a:ea typeface="ＭＳ Ｐゴシック" pitchFamily="34" charset="-128"/>
                        </a:rPr>
                        <a:t>Buffalo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Arial" charset="0"/>
                          <a:ea typeface="ＭＳ Ｐゴシック" pitchFamily="34" charset="-128"/>
                        </a:rPr>
                        <a:t>2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Arial" charset="0"/>
                          <a:ea typeface="ＭＳ Ｐゴシック" pitchFamily="34" charset="-128"/>
                        </a:rPr>
                        <a:t>2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Arial" charset="0"/>
                          <a:ea typeface="ＭＳ Ｐゴシック" pitchFamily="34" charset="-128"/>
                        </a:rPr>
                        <a:t>2 days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05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C00000"/>
                          </a:solidFill>
                          <a:effectLst/>
                          <a:latin typeface="Arial" charset="0"/>
                          <a:ea typeface="ＭＳ Ｐゴシック" pitchFamily="34" charset="-128"/>
                        </a:rPr>
                        <a:t>Newburgh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Arial" charset="0"/>
                          <a:ea typeface="ＭＳ Ｐゴシック" pitchFamily="34" charset="-128"/>
                        </a:rPr>
                        <a:t>2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ＭＳ Ｐゴシック" pitchFamily="34" charset="-128"/>
                        </a:rPr>
                        <a:t>1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Arial" charset="0"/>
                          <a:ea typeface="ＭＳ Ｐゴシック" pitchFamily="34" charset="-128"/>
                        </a:rPr>
                        <a:t>2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Arial" charset="0"/>
                          <a:ea typeface="ＭＳ Ｐゴシック" pitchFamily="34" charset="-128"/>
                        </a:rPr>
                        <a:t>2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05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C00000"/>
                          </a:solidFill>
                          <a:effectLst/>
                          <a:latin typeface="Arial" charset="0"/>
                          <a:ea typeface="ＭＳ Ｐゴシック" pitchFamily="34" charset="-128"/>
                        </a:rPr>
                        <a:t>Rochester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Arial" charset="0"/>
                          <a:ea typeface="ＭＳ Ｐゴシック" pitchFamily="34" charset="-128"/>
                        </a:rPr>
                        <a:t>2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ＭＳ Ｐゴシック" pitchFamily="34" charset="-128"/>
                        </a:rPr>
                        <a:t>1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Arial" charset="0"/>
                          <a:ea typeface="ＭＳ Ｐゴシック" pitchFamily="34" charset="-128"/>
                        </a:rPr>
                        <a:t>2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Arial" charset="0"/>
                          <a:ea typeface="ＭＳ Ｐゴシック" pitchFamily="34" charset="-128"/>
                        </a:rPr>
                        <a:t>2 days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05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C00000"/>
                          </a:solidFill>
                          <a:effectLst/>
                          <a:latin typeface="Arial" charset="0"/>
                          <a:ea typeface="ＭＳ Ｐゴシック" pitchFamily="34" charset="-128"/>
                        </a:rPr>
                        <a:t>Syosset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Arial" charset="0"/>
                          <a:ea typeface="ＭＳ Ｐゴシック" pitchFamily="34" charset="-128"/>
                        </a:rPr>
                        <a:t>2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Arial" charset="0"/>
                          <a:ea typeface="ＭＳ Ｐゴシック" pitchFamily="34" charset="-128"/>
                        </a:rPr>
                        <a:t>2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Arial" charset="0"/>
                          <a:ea typeface="ＭＳ Ｐゴシック" pitchFamily="34" charset="-128"/>
                        </a:rPr>
                        <a:t>2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05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C00000"/>
                          </a:solidFill>
                          <a:effectLst/>
                          <a:latin typeface="Arial" charset="0"/>
                          <a:ea typeface="ＭＳ Ｐゴシック" pitchFamily="34" charset="-128"/>
                        </a:rPr>
                        <a:t>Syracuse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Arial" charset="0"/>
                          <a:ea typeface="ＭＳ Ｐゴシック" pitchFamily="34" charset="-128"/>
                        </a:rPr>
                        <a:t>2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Arial" charset="0"/>
                          <a:ea typeface="ＭＳ Ｐゴシック" pitchFamily="34" charset="-128"/>
                        </a:rPr>
                        <a:t>2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Arial" charset="0"/>
                          <a:ea typeface="ＭＳ Ｐゴシック" pitchFamily="34" charset="-128"/>
                        </a:rPr>
                        <a:t>2 days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05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err="1" smtClean="0">
                          <a:ln>
                            <a:noFill/>
                          </a:ln>
                          <a:solidFill>
                            <a:srgbClr val="C00000"/>
                          </a:solidFill>
                          <a:effectLst/>
                          <a:latin typeface="Arial" charset="0"/>
                          <a:ea typeface="ＭＳ Ｐゴシック" pitchFamily="34" charset="-128"/>
                        </a:rPr>
                        <a:t>Teterboro</a:t>
                      </a:r>
                      <a:endParaRPr kumimoji="0" lang="en-US" sz="1400" b="1" i="0" u="none" strike="noStrike" cap="none" normalizeH="0" baseline="0" dirty="0" smtClean="0">
                        <a:ln>
                          <a:noFill/>
                        </a:ln>
                        <a:solidFill>
                          <a:srgbClr val="C00000"/>
                        </a:solidFill>
                        <a:effectLst/>
                        <a:latin typeface="Arial"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Arial" charset="0"/>
                          <a:ea typeface="ＭＳ Ｐゴシック" pitchFamily="34" charset="-128"/>
                        </a:rPr>
                        <a:t>2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Arial" charset="0"/>
                          <a:ea typeface="ＭＳ Ｐゴシック" pitchFamily="34" charset="-128"/>
                        </a:rPr>
                        <a:t>2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0000"/>
                          </a:solidFill>
                          <a:effectLst/>
                          <a:latin typeface="Arial" charset="0"/>
                          <a:ea typeface="ＭＳ Ｐゴシック" pitchFamily="34" charset="-128"/>
                        </a:rPr>
                        <a:t>2 days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ＭＳ Ｐゴシック" pitchFamily="34" charset="-128"/>
                        </a:rPr>
                        <a:t>1 day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TextBox 2"/>
          <p:cNvSpPr txBox="1"/>
          <p:nvPr/>
        </p:nvSpPr>
        <p:spPr>
          <a:xfrm>
            <a:off x="7391400" y="6477000"/>
            <a:ext cx="1295400" cy="323165"/>
          </a:xfrm>
          <a:prstGeom prst="rect">
            <a:avLst/>
          </a:prstGeom>
          <a:noFill/>
        </p:spPr>
        <p:txBody>
          <a:bodyPr wrap="square" rtlCol="0">
            <a:spAutoFit/>
          </a:bodyPr>
          <a:lstStyle/>
          <a:p>
            <a:r>
              <a:rPr lang="en-US" sz="1500" dirty="0" smtClean="0"/>
              <a:t>May 2010</a:t>
            </a:r>
            <a:endParaRPr lang="en-US" sz="1500" dirty="0"/>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descr="C:\Users\howe\Pictures\Green Map all Participants - with delivery zones copy.jpg"/>
          <p:cNvPicPr>
            <a:picLocks noChangeAspect="1" noChangeArrowheads="1"/>
          </p:cNvPicPr>
          <p:nvPr/>
        </p:nvPicPr>
        <p:blipFill>
          <a:blip r:embed="rId2"/>
          <a:srcRect/>
          <a:stretch>
            <a:fillRect/>
          </a:stretch>
        </p:blipFill>
        <p:spPr bwMode="auto">
          <a:xfrm>
            <a:off x="134470" y="0"/>
            <a:ext cx="8875060" cy="6858000"/>
          </a:xfrm>
          <a:prstGeom prst="rect">
            <a:avLst/>
          </a:prstGeom>
          <a:noFill/>
        </p:spPr>
      </p:pic>
      <p:sp>
        <p:nvSpPr>
          <p:cNvPr id="3" name="Text Box 3"/>
          <p:cNvSpPr txBox="1">
            <a:spLocks noChangeArrowheads="1"/>
          </p:cNvSpPr>
          <p:nvPr/>
        </p:nvSpPr>
        <p:spPr bwMode="auto">
          <a:xfrm>
            <a:off x="0" y="66896"/>
            <a:ext cx="4191000" cy="1015539"/>
          </a:xfrm>
          <a:prstGeom prst="rect">
            <a:avLst/>
          </a:prstGeom>
          <a:noFill/>
          <a:ln w="9525">
            <a:noFill/>
            <a:miter lim="800000"/>
            <a:headEnd/>
            <a:tailEnd/>
          </a:ln>
          <a:effectLst/>
        </p:spPr>
        <p:txBody>
          <a:bodyPr lIns="91320" tIns="45659" rIns="91320" bIns="45659">
            <a:spAutoFit/>
          </a:bodyPr>
          <a:lstStyle/>
          <a:p>
            <a:pPr algn="ctr">
              <a:spcBef>
                <a:spcPct val="50000"/>
              </a:spcBef>
              <a:buFontTx/>
              <a:buNone/>
            </a:pPr>
            <a:r>
              <a:rPr lang="en-US" sz="2400" b="1" dirty="0" smtClean="0">
                <a:latin typeface="Times New Roman" pitchFamily="18" charset="0"/>
                <a:cs typeface="Times New Roman" pitchFamily="18" charset="0"/>
              </a:rPr>
              <a:t>IDS </a:t>
            </a:r>
            <a:r>
              <a:rPr lang="en-US" sz="2400" b="1" dirty="0">
                <a:latin typeface="Times New Roman" pitchFamily="18" charset="0"/>
                <a:cs typeface="Times New Roman" pitchFamily="18" charset="0"/>
              </a:rPr>
              <a:t>Project </a:t>
            </a:r>
            <a:r>
              <a:rPr lang="en-US" sz="2400" b="1" dirty="0" smtClean="0">
                <a:latin typeface="Times New Roman" pitchFamily="18" charset="0"/>
                <a:cs typeface="Times New Roman" pitchFamily="18" charset="0"/>
              </a:rPr>
              <a:t>Libraries</a:t>
            </a:r>
          </a:p>
          <a:p>
            <a:pPr algn="ctr">
              <a:spcBef>
                <a:spcPct val="50000"/>
              </a:spcBef>
              <a:buFontTx/>
              <a:buNone/>
            </a:pPr>
            <a:r>
              <a:rPr lang="en-US" sz="2400" b="1" dirty="0" smtClean="0">
                <a:latin typeface="Times New Roman" pitchFamily="18" charset="0"/>
                <a:cs typeface="Times New Roman" pitchFamily="18" charset="0"/>
              </a:rPr>
              <a:t>Spring 2010</a:t>
            </a:r>
          </a:p>
        </p:txBody>
      </p:sp>
      <p:sp>
        <p:nvSpPr>
          <p:cNvPr id="4" name="Text Box 3"/>
          <p:cNvSpPr txBox="1">
            <a:spLocks noChangeArrowheads="1"/>
          </p:cNvSpPr>
          <p:nvPr/>
        </p:nvSpPr>
        <p:spPr bwMode="auto">
          <a:xfrm>
            <a:off x="304800" y="5410200"/>
            <a:ext cx="2819400" cy="830874"/>
          </a:xfrm>
          <a:prstGeom prst="rect">
            <a:avLst/>
          </a:prstGeom>
          <a:noFill/>
          <a:ln w="9525">
            <a:noFill/>
            <a:miter lim="800000"/>
            <a:headEnd/>
            <a:tailEnd/>
          </a:ln>
          <a:effectLst/>
        </p:spPr>
        <p:txBody>
          <a:bodyPr wrap="square" lIns="91320" tIns="45659" rIns="91320" bIns="45659">
            <a:spAutoFit/>
          </a:bodyPr>
          <a:lstStyle/>
          <a:p>
            <a:pPr algn="ctr">
              <a:spcBef>
                <a:spcPct val="50000"/>
              </a:spcBef>
              <a:buFontTx/>
              <a:buNone/>
            </a:pPr>
            <a:r>
              <a:rPr lang="en-US" sz="2400" b="1" dirty="0" smtClean="0">
                <a:latin typeface="Times New Roman" pitchFamily="18" charset="0"/>
                <a:cs typeface="Times New Roman" pitchFamily="18" charset="0"/>
              </a:rPr>
              <a:t>Delivery Zones post-May 2010</a:t>
            </a: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extBox 3"/>
          <p:cNvSpPr txBox="1"/>
          <p:nvPr/>
        </p:nvSpPr>
        <p:spPr>
          <a:xfrm>
            <a:off x="533400" y="304800"/>
            <a:ext cx="8229600" cy="584775"/>
          </a:xfrm>
          <a:prstGeom prst="rect">
            <a:avLst/>
          </a:prstGeom>
          <a:noFill/>
        </p:spPr>
        <p:txBody>
          <a:bodyPr wrap="square" rtlCol="0">
            <a:spAutoFit/>
          </a:bodyPr>
          <a:lstStyle/>
          <a:p>
            <a:r>
              <a:rPr lang="en-US" sz="3200" b="1" dirty="0" smtClean="0"/>
              <a:t>Land GPS Tracker Results February – May 2010</a:t>
            </a:r>
            <a:endParaRPr lang="en-US" sz="3200" b="1" dirty="0"/>
          </a:p>
        </p:txBody>
      </p:sp>
      <p:pic>
        <p:nvPicPr>
          <p:cNvPr id="217090" name="Picture 2"/>
          <p:cNvPicPr>
            <a:picLocks noChangeAspect="1" noChangeArrowheads="1"/>
          </p:cNvPicPr>
          <p:nvPr/>
        </p:nvPicPr>
        <p:blipFill>
          <a:blip r:embed="rId3"/>
          <a:srcRect/>
          <a:stretch>
            <a:fillRect/>
          </a:stretch>
        </p:blipFill>
        <p:spPr bwMode="auto">
          <a:xfrm>
            <a:off x="1143000" y="1371600"/>
            <a:ext cx="6629400" cy="4427492"/>
          </a:xfrm>
          <a:prstGeom prst="rect">
            <a:avLst/>
          </a:prstGeom>
          <a:noFill/>
          <a:ln w="9525">
            <a:noFill/>
            <a:miter lim="800000"/>
            <a:headEnd/>
            <a:tailEnd/>
          </a:ln>
          <a:effectLst/>
        </p:spPr>
      </p:pic>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685800" y="1447800"/>
            <a:ext cx="7924800" cy="3554819"/>
          </a:xfrm>
          <a:prstGeom prst="rect">
            <a:avLst/>
          </a:prstGeom>
          <a:noFill/>
        </p:spPr>
        <p:txBody>
          <a:bodyPr wrap="square" rtlCol="0">
            <a:spAutoFit/>
          </a:bodyPr>
          <a:lstStyle/>
          <a:p>
            <a:pPr algn="ctr"/>
            <a:r>
              <a:rPr lang="en-US" sz="7500" b="1" dirty="0" smtClean="0">
                <a:latin typeface="Trebuchet MS" pitchFamily="34" charset="0"/>
              </a:rPr>
              <a:t>Inadequate Driver Supervision</a:t>
            </a:r>
            <a:endParaRPr lang="en-US" sz="7500" b="1" dirty="0">
              <a:latin typeface="Trebuchet MS" pitchFamily="34" charset="0"/>
            </a:endParaRP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4114800"/>
            <a:ext cx="7391400" cy="990600"/>
          </a:xfrm>
          <a:prstGeom prst="rect">
            <a:avLst/>
          </a:prstGeom>
          <a:solidFill>
            <a:srgbClr val="FFFF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26" name="Rectangle 2"/>
          <p:cNvSpPr>
            <a:spLocks noGrp="1" noChangeArrowheads="1"/>
          </p:cNvSpPr>
          <p:nvPr>
            <p:ph type="title"/>
          </p:nvPr>
        </p:nvSpPr>
        <p:spPr/>
        <p:txBody>
          <a:bodyPr/>
          <a:lstStyle/>
          <a:p>
            <a:r>
              <a:rPr lang="en-US"/>
              <a:t>Velocity Express Workflow</a:t>
            </a:r>
          </a:p>
        </p:txBody>
      </p:sp>
      <p:sp>
        <p:nvSpPr>
          <p:cNvPr id="205827" name="Rectangle 3"/>
          <p:cNvSpPr>
            <a:spLocks noGrp="1" noChangeArrowheads="1"/>
          </p:cNvSpPr>
          <p:nvPr>
            <p:ph type="body" idx="1"/>
          </p:nvPr>
        </p:nvSpPr>
        <p:spPr>
          <a:xfrm>
            <a:off x="457200" y="2057400"/>
            <a:ext cx="8229600" cy="3505192"/>
          </a:xfrm>
        </p:spPr>
        <p:txBody>
          <a:bodyPr/>
          <a:lstStyle/>
          <a:p>
            <a:pPr>
              <a:spcAft>
                <a:spcPts val="1200"/>
              </a:spcAft>
            </a:pPr>
            <a:r>
              <a:rPr lang="en-US" dirty="0"/>
              <a:t>Drivers stop daily (M-F) at each LAND library.</a:t>
            </a:r>
          </a:p>
          <a:p>
            <a:pPr>
              <a:spcAft>
                <a:spcPts val="1200"/>
              </a:spcAft>
            </a:pPr>
            <a:r>
              <a:rPr lang="en-US" dirty="0"/>
              <a:t>At each stop, the driver scans the barcode and delivers/picks-up materials.</a:t>
            </a:r>
          </a:p>
          <a:p>
            <a:r>
              <a:rPr lang="en-US" dirty="0"/>
              <a:t>After completing route, driver returns to the Velocity Express regional hub.</a:t>
            </a: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redonia overview (4-22-2010).jpg"/>
          <p:cNvPicPr>
            <a:picLocks noChangeAspect="1"/>
          </p:cNvPicPr>
          <p:nvPr/>
        </p:nvPicPr>
        <p:blipFill>
          <a:blip r:embed="rId3" cstate="print"/>
          <a:stretch>
            <a:fillRect/>
          </a:stretch>
        </p:blipFill>
        <p:spPr>
          <a:xfrm>
            <a:off x="0" y="424318"/>
            <a:ext cx="9144000" cy="6009364"/>
          </a:xfrm>
          <a:prstGeom prst="rect">
            <a:avLst/>
          </a:prstGeom>
        </p:spPr>
      </p:pic>
      <p:cxnSp>
        <p:nvCxnSpPr>
          <p:cNvPr id="4" name="Straight Arrow Connector 3"/>
          <p:cNvCxnSpPr/>
          <p:nvPr/>
        </p:nvCxnSpPr>
        <p:spPr>
          <a:xfrm rot="10800000" flipV="1">
            <a:off x="3200400" y="761206"/>
            <a:ext cx="533400" cy="7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2171700" y="2095500"/>
            <a:ext cx="3048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1943894" y="3390106"/>
            <a:ext cx="381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981200" y="5562600"/>
            <a:ext cx="4572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638800" y="3581400"/>
            <a:ext cx="5334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H="1" flipV="1">
            <a:off x="3123406" y="4191000"/>
            <a:ext cx="4572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315200" y="3564182"/>
            <a:ext cx="5334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5868194" y="2132806"/>
            <a:ext cx="457200" cy="15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6324600" y="2819400"/>
            <a:ext cx="457200" cy="15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5334000" y="1371600"/>
            <a:ext cx="381000" cy="1524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a:off x="4191000" y="762000"/>
            <a:ext cx="381000" cy="1524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a:off x="7239000" y="3351212"/>
            <a:ext cx="457200" cy="15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3" cstate="print"/>
          <a:srcRect/>
          <a:stretch>
            <a:fillRect/>
          </a:stretch>
        </p:blipFill>
        <p:spPr bwMode="auto">
          <a:xfrm>
            <a:off x="0" y="3816"/>
            <a:ext cx="9144000" cy="6854184"/>
          </a:xfrm>
          <a:prstGeom prst="rect">
            <a:avLst/>
          </a:prstGeom>
          <a:noFill/>
          <a:ln w="9525">
            <a:noFill/>
            <a:miter lim="800000"/>
            <a:headEnd/>
            <a:tailEnd/>
          </a:ln>
        </p:spPr>
      </p:pic>
      <p:sp>
        <p:nvSpPr>
          <p:cNvPr id="4" name="TextBox 3"/>
          <p:cNvSpPr txBox="1"/>
          <p:nvPr/>
        </p:nvSpPr>
        <p:spPr>
          <a:xfrm>
            <a:off x="3657600" y="2286000"/>
            <a:ext cx="762000" cy="261610"/>
          </a:xfrm>
          <a:prstGeom prst="rect">
            <a:avLst/>
          </a:prstGeom>
          <a:solidFill>
            <a:schemeClr val="bg1"/>
          </a:solidFill>
        </p:spPr>
        <p:txBody>
          <a:bodyPr wrap="square" rtlCol="0">
            <a:spAutoFit/>
          </a:bodyPr>
          <a:lstStyle/>
          <a:p>
            <a:r>
              <a:rPr lang="en-US" sz="1100" dirty="0" smtClean="0"/>
              <a:t>Stop #10</a:t>
            </a:r>
            <a:endParaRPr lang="en-US" sz="1100" dirty="0"/>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4"/>
          <p:cNvSpPr txBox="1">
            <a:spLocks noChangeArrowheads="1"/>
          </p:cNvSpPr>
          <p:nvPr/>
        </p:nvSpPr>
        <p:spPr bwMode="auto">
          <a:xfrm>
            <a:off x="783186" y="5310263"/>
            <a:ext cx="174679" cy="364307"/>
          </a:xfrm>
          <a:prstGeom prst="rect">
            <a:avLst/>
          </a:prstGeom>
          <a:noFill/>
          <a:ln w="9525">
            <a:noFill/>
            <a:miter lim="800000"/>
            <a:headEnd/>
            <a:tailEnd/>
          </a:ln>
        </p:spPr>
        <p:txBody>
          <a:bodyPr wrap="none" lIns="86463" tIns="43232" rIns="86463" bIns="43232">
            <a:spAutoFit/>
          </a:bodyPr>
          <a:lstStyle/>
          <a:p>
            <a:pPr algn="l" rtl="0" eaLnBrk="0" fontAlgn="base" hangingPunct="0">
              <a:spcBef>
                <a:spcPct val="0"/>
              </a:spcBef>
              <a:spcAft>
                <a:spcPct val="0"/>
              </a:spcAft>
            </a:pPr>
            <a:endParaRPr lang="en-US" kern="1200">
              <a:solidFill>
                <a:srgbClr val="000000"/>
              </a:solidFill>
              <a:latin typeface="Arial" pitchFamily="34" charset="0"/>
              <a:ea typeface="+mn-ea"/>
              <a:cs typeface="Times New Roman" pitchFamily="18" charset="0"/>
            </a:endParaRPr>
          </a:p>
        </p:txBody>
      </p:sp>
      <p:grpSp>
        <p:nvGrpSpPr>
          <p:cNvPr id="2" name="Group 19"/>
          <p:cNvGrpSpPr>
            <a:grpSpLocks/>
          </p:cNvGrpSpPr>
          <p:nvPr/>
        </p:nvGrpSpPr>
        <p:grpSpPr bwMode="auto">
          <a:xfrm>
            <a:off x="0" y="-146519"/>
            <a:ext cx="9144000" cy="1324893"/>
            <a:chOff x="0" y="-152400"/>
            <a:chExt cx="9144000" cy="1377950"/>
          </a:xfrm>
        </p:grpSpPr>
        <p:grpSp>
          <p:nvGrpSpPr>
            <p:cNvPr id="3" name="Group 16"/>
            <p:cNvGrpSpPr>
              <a:grpSpLocks/>
            </p:cNvGrpSpPr>
            <p:nvPr/>
          </p:nvGrpSpPr>
          <p:grpSpPr bwMode="auto">
            <a:xfrm>
              <a:off x="0" y="-152400"/>
              <a:ext cx="9144000" cy="1377950"/>
              <a:chOff x="0" y="-152400"/>
              <a:chExt cx="9144000" cy="1377950"/>
            </a:xfrm>
          </p:grpSpPr>
          <p:sp>
            <p:nvSpPr>
              <p:cNvPr id="29" name="Rectangle 15"/>
              <p:cNvSpPr>
                <a:spLocks noChangeArrowheads="1"/>
              </p:cNvSpPr>
              <p:nvPr/>
            </p:nvSpPr>
            <p:spPr bwMode="auto">
              <a:xfrm>
                <a:off x="0" y="0"/>
                <a:ext cx="9144000" cy="914400"/>
              </a:xfrm>
              <a:prstGeom prst="rect">
                <a:avLst/>
              </a:prstGeom>
              <a:solidFill>
                <a:srgbClr val="383855"/>
              </a:solidFill>
              <a:ln w="9525">
                <a:noFill/>
                <a:miter lim="800000"/>
                <a:headEnd/>
                <a:tailEnd/>
              </a:ln>
              <a:effectLst>
                <a:outerShdw dist="25400" dir="5400000" algn="ctr" rotWithShape="0">
                  <a:srgbClr val="808080"/>
                </a:outerShdw>
              </a:effectLst>
            </p:spPr>
            <p:txBody>
              <a:bodyPr wrap="none" anchor="ctr"/>
              <a:lstStyle/>
              <a:p>
                <a:pPr algn="l" rtl="0" eaLnBrk="0" fontAlgn="base" hangingPunct="0">
                  <a:spcBef>
                    <a:spcPct val="0"/>
                  </a:spcBef>
                  <a:spcAft>
                    <a:spcPct val="0"/>
                  </a:spcAft>
                  <a:buFontTx/>
                  <a:buChar char="•"/>
                  <a:defRPr/>
                </a:pPr>
                <a:endParaRPr lang="en-US" sz="3100" b="1" dirty="0">
                  <a:solidFill>
                    <a:srgbClr val="000000"/>
                  </a:solidFill>
                  <a:latin typeface="Arial" charset="0"/>
                  <a:ea typeface="ＭＳ Ｐゴシック" pitchFamily="-32" charset="-128"/>
                  <a:cs typeface="Times New Roman" pitchFamily="18" charset="0"/>
                </a:endParaRPr>
              </a:p>
            </p:txBody>
          </p:sp>
          <p:pic>
            <p:nvPicPr>
              <p:cNvPr id="90125" name="Picture 20" descr="IDS final logo for PP"/>
              <p:cNvPicPr>
                <a:picLocks noChangeAspect="1" noChangeArrowheads="1"/>
              </p:cNvPicPr>
              <p:nvPr/>
            </p:nvPicPr>
            <p:blipFill>
              <a:blip r:embed="rId3" cstate="screen">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90123" name="Straight Connector 26"/>
            <p:cNvCxnSpPr>
              <a:cxnSpLocks noChangeShapeType="1"/>
            </p:cNvCxnSpPr>
            <p:nvPr/>
          </p:nvCxnSpPr>
          <p:spPr bwMode="auto">
            <a:xfrm>
              <a:off x="0" y="914400"/>
              <a:ext cx="9144000" cy="1588"/>
            </a:xfrm>
            <a:prstGeom prst="line">
              <a:avLst/>
            </a:prstGeom>
            <a:noFill/>
            <a:ln w="41275" algn="ctr">
              <a:solidFill>
                <a:srgbClr val="41405C"/>
              </a:solidFill>
              <a:round/>
              <a:headEnd/>
              <a:tailEnd/>
            </a:ln>
          </p:spPr>
        </p:cxnSp>
      </p:grpSp>
      <p:sp>
        <p:nvSpPr>
          <p:cNvPr id="20" name="Slide Number Placeholder 1"/>
          <p:cNvSpPr txBox="1">
            <a:spLocks/>
          </p:cNvSpPr>
          <p:nvPr/>
        </p:nvSpPr>
        <p:spPr bwMode="auto">
          <a:xfrm>
            <a:off x="8563430" y="6562089"/>
            <a:ext cx="377371" cy="228600"/>
          </a:xfrm>
          <a:prstGeom prst="rect">
            <a:avLst/>
          </a:prstGeom>
          <a:noFill/>
          <a:ln w="9525">
            <a:noFill/>
            <a:miter lim="800000"/>
            <a:headEnd/>
            <a:tailEnd/>
          </a:ln>
          <a:effectLst/>
        </p:spPr>
        <p:txBody>
          <a:bodyPr vert="horz" wrap="square" lIns="90755" tIns="45377" rIns="90755" bIns="45377" numCol="1" anchor="t" anchorCtr="0" compatLnSpc="1">
            <a:prstTxWarp prst="textNoShape">
              <a:avLst/>
            </a:prstTxWarp>
          </a:bodyPr>
          <a:lstStyle/>
          <a:p>
            <a:pPr algn="r" fontAlgn="base">
              <a:spcBef>
                <a:spcPct val="0"/>
              </a:spcBef>
              <a:spcAft>
                <a:spcPct val="0"/>
              </a:spcAft>
              <a:defRPr/>
            </a:pPr>
            <a:fld id="{63243E49-5E72-4759-A2B4-AF367778799D}" type="slidenum">
              <a:rPr lang="en-US" sz="800" smtClean="0">
                <a:solidFill>
                  <a:srgbClr val="000000"/>
                </a:solidFill>
                <a:latin typeface="Trebuchet MS" pitchFamily="34" charset="0"/>
                <a:cs typeface="Arial"/>
              </a:rPr>
              <a:pPr algn="r" fontAlgn="base">
                <a:spcBef>
                  <a:spcPct val="0"/>
                </a:spcBef>
                <a:spcAft>
                  <a:spcPct val="0"/>
                </a:spcAft>
                <a:defRPr/>
              </a:pPr>
              <a:t>4</a:t>
            </a:fld>
            <a:endParaRPr lang="en-US" sz="800" dirty="0">
              <a:solidFill>
                <a:srgbClr val="000000"/>
              </a:solidFill>
              <a:latin typeface="Trebuchet MS" pitchFamily="34" charset="0"/>
              <a:cs typeface="Arial"/>
            </a:endParaRPr>
          </a:p>
        </p:txBody>
      </p:sp>
      <p:pic>
        <p:nvPicPr>
          <p:cNvPr id="128001" name="Picture 1"/>
          <p:cNvPicPr>
            <a:picLocks noChangeAspect="1" noChangeArrowheads="1"/>
          </p:cNvPicPr>
          <p:nvPr/>
        </p:nvPicPr>
        <p:blipFill>
          <a:blip r:embed="rId4" cstate="print"/>
          <a:srcRect/>
          <a:stretch>
            <a:fillRect/>
          </a:stretch>
        </p:blipFill>
        <p:spPr bwMode="auto">
          <a:xfrm>
            <a:off x="457200" y="884321"/>
            <a:ext cx="8229600" cy="5973679"/>
          </a:xfrm>
          <a:prstGeom prst="rect">
            <a:avLst/>
          </a:prstGeom>
          <a:noFill/>
          <a:ln w="9525">
            <a:noFill/>
            <a:miter lim="800000"/>
            <a:headEnd/>
            <a:tailEnd/>
          </a:ln>
          <a:effectLst/>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rnelia Drive in GE (3-16-2010).jpg"/>
          <p:cNvPicPr>
            <a:picLocks noChangeAspect="1"/>
          </p:cNvPicPr>
          <p:nvPr/>
        </p:nvPicPr>
        <p:blipFill>
          <a:blip r:embed="rId3" cstate="print"/>
          <a:stretch>
            <a:fillRect/>
          </a:stretch>
        </p:blipFill>
        <p:spPr>
          <a:xfrm>
            <a:off x="0" y="355500"/>
            <a:ext cx="9144000" cy="6147000"/>
          </a:xfrm>
          <a:prstGeom prst="rect">
            <a:avLst/>
          </a:prstGeom>
        </p:spPr>
      </p:pic>
      <p:cxnSp>
        <p:nvCxnSpPr>
          <p:cNvPr id="3" name="Straight Arrow Connector 2"/>
          <p:cNvCxnSpPr/>
          <p:nvPr/>
        </p:nvCxnSpPr>
        <p:spPr>
          <a:xfrm flipV="1">
            <a:off x="5715000" y="5410200"/>
            <a:ext cx="5334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5400000" flipH="1" flipV="1">
            <a:off x="7315994" y="4418806"/>
            <a:ext cx="609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rnelia Drivecloseup in GE (3-16-2010).jpg"/>
          <p:cNvPicPr>
            <a:picLocks noChangeAspect="1"/>
          </p:cNvPicPr>
          <p:nvPr/>
        </p:nvPicPr>
        <p:blipFill>
          <a:blip r:embed="rId3" cstate="print"/>
          <a:stretch>
            <a:fillRect/>
          </a:stretch>
        </p:blipFill>
        <p:spPr>
          <a:xfrm>
            <a:off x="0" y="137160"/>
            <a:ext cx="9144000" cy="6583680"/>
          </a:xfrm>
          <a:prstGeom prst="rect">
            <a:avLst/>
          </a:prstGeom>
        </p:spPr>
      </p:pic>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752600" y="1905000"/>
            <a:ext cx="5638800" cy="2246769"/>
          </a:xfrm>
          <a:prstGeom prst="rect">
            <a:avLst/>
          </a:prstGeom>
          <a:noFill/>
        </p:spPr>
        <p:txBody>
          <a:bodyPr wrap="square" rtlCol="0">
            <a:spAutoFit/>
          </a:bodyPr>
          <a:lstStyle/>
          <a:p>
            <a:pPr algn="ctr"/>
            <a:r>
              <a:rPr lang="en-US" sz="7000" b="1" dirty="0" smtClean="0">
                <a:latin typeface="Trebuchet MS" pitchFamily="34" charset="0"/>
              </a:rPr>
              <a:t>Structural Problems</a:t>
            </a:r>
            <a:endParaRPr lang="en-US" sz="7000" b="1" dirty="0">
              <a:latin typeface="Trebuchet MS" pitchFamily="34" charset="0"/>
            </a:endParaRP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descr="C:\Users\howe\Pictures\Green Map all Participants - with delivery zones copy.jpg"/>
          <p:cNvPicPr>
            <a:picLocks noChangeAspect="1" noChangeArrowheads="1"/>
          </p:cNvPicPr>
          <p:nvPr/>
        </p:nvPicPr>
        <p:blipFill>
          <a:blip r:embed="rId2"/>
          <a:srcRect/>
          <a:stretch>
            <a:fillRect/>
          </a:stretch>
        </p:blipFill>
        <p:spPr bwMode="auto">
          <a:xfrm>
            <a:off x="134470" y="0"/>
            <a:ext cx="8875060" cy="6858000"/>
          </a:xfrm>
          <a:prstGeom prst="rect">
            <a:avLst/>
          </a:prstGeom>
          <a:noFill/>
        </p:spPr>
      </p:pic>
      <p:sp>
        <p:nvSpPr>
          <p:cNvPr id="3" name="Text Box 3"/>
          <p:cNvSpPr txBox="1">
            <a:spLocks noChangeArrowheads="1"/>
          </p:cNvSpPr>
          <p:nvPr/>
        </p:nvSpPr>
        <p:spPr bwMode="auto">
          <a:xfrm>
            <a:off x="0" y="66896"/>
            <a:ext cx="4191000" cy="1015539"/>
          </a:xfrm>
          <a:prstGeom prst="rect">
            <a:avLst/>
          </a:prstGeom>
          <a:noFill/>
          <a:ln w="9525">
            <a:noFill/>
            <a:miter lim="800000"/>
            <a:headEnd/>
            <a:tailEnd/>
          </a:ln>
          <a:effectLst/>
        </p:spPr>
        <p:txBody>
          <a:bodyPr lIns="91320" tIns="45659" rIns="91320" bIns="45659">
            <a:spAutoFit/>
          </a:bodyPr>
          <a:lstStyle/>
          <a:p>
            <a:pPr algn="ctr">
              <a:spcBef>
                <a:spcPct val="50000"/>
              </a:spcBef>
              <a:buFontTx/>
              <a:buNone/>
            </a:pPr>
            <a:r>
              <a:rPr lang="en-US" sz="2400" b="1" dirty="0" smtClean="0">
                <a:latin typeface="Times New Roman" pitchFamily="18" charset="0"/>
                <a:cs typeface="Times New Roman" pitchFamily="18" charset="0"/>
              </a:rPr>
              <a:t>IDS </a:t>
            </a:r>
            <a:r>
              <a:rPr lang="en-US" sz="2400" b="1" dirty="0">
                <a:latin typeface="Times New Roman" pitchFamily="18" charset="0"/>
                <a:cs typeface="Times New Roman" pitchFamily="18" charset="0"/>
              </a:rPr>
              <a:t>Project </a:t>
            </a:r>
            <a:r>
              <a:rPr lang="en-US" sz="2400" b="1" dirty="0" smtClean="0">
                <a:latin typeface="Times New Roman" pitchFamily="18" charset="0"/>
                <a:cs typeface="Times New Roman" pitchFamily="18" charset="0"/>
              </a:rPr>
              <a:t>Libraries</a:t>
            </a:r>
          </a:p>
          <a:p>
            <a:pPr algn="ctr">
              <a:spcBef>
                <a:spcPct val="50000"/>
              </a:spcBef>
              <a:buFontTx/>
              <a:buNone/>
            </a:pPr>
            <a:r>
              <a:rPr lang="en-US" sz="2400" b="1" dirty="0" smtClean="0">
                <a:latin typeface="Times New Roman" pitchFamily="18" charset="0"/>
                <a:cs typeface="Times New Roman" pitchFamily="18" charset="0"/>
              </a:rPr>
              <a:t>Spring 2010</a:t>
            </a:r>
          </a:p>
        </p:txBody>
      </p:sp>
      <p:sp>
        <p:nvSpPr>
          <p:cNvPr id="4" name="Text Box 3"/>
          <p:cNvSpPr txBox="1">
            <a:spLocks noChangeArrowheads="1"/>
          </p:cNvSpPr>
          <p:nvPr/>
        </p:nvSpPr>
        <p:spPr bwMode="auto">
          <a:xfrm>
            <a:off x="304800" y="5410200"/>
            <a:ext cx="2819400" cy="830874"/>
          </a:xfrm>
          <a:prstGeom prst="rect">
            <a:avLst/>
          </a:prstGeom>
          <a:noFill/>
          <a:ln w="9525">
            <a:noFill/>
            <a:miter lim="800000"/>
            <a:headEnd/>
            <a:tailEnd/>
          </a:ln>
          <a:effectLst/>
        </p:spPr>
        <p:txBody>
          <a:bodyPr wrap="square" lIns="91320" tIns="45659" rIns="91320" bIns="45659">
            <a:spAutoFit/>
          </a:bodyPr>
          <a:lstStyle/>
          <a:p>
            <a:pPr algn="ctr">
              <a:spcBef>
                <a:spcPct val="50000"/>
              </a:spcBef>
              <a:buFontTx/>
              <a:buNone/>
            </a:pPr>
            <a:r>
              <a:rPr lang="en-US" sz="2400" b="1" dirty="0" smtClean="0">
                <a:latin typeface="Times New Roman" pitchFamily="18" charset="0"/>
                <a:cs typeface="Times New Roman" pitchFamily="18" charset="0"/>
              </a:rPr>
              <a:t>Delivery Zones post-May 2010</a:t>
            </a:r>
          </a:p>
        </p:txBody>
      </p:sp>
      <p:cxnSp>
        <p:nvCxnSpPr>
          <p:cNvPr id="5" name="Straight Connector 4"/>
          <p:cNvCxnSpPr/>
          <p:nvPr/>
        </p:nvCxnSpPr>
        <p:spPr>
          <a:xfrm>
            <a:off x="2633530" y="3352800"/>
            <a:ext cx="3810000" cy="533400"/>
          </a:xfrm>
          <a:prstGeom prst="line">
            <a:avLst/>
          </a:prstGeom>
          <a:ln w="444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486555">
            <a:off x="3444892" y="3147847"/>
            <a:ext cx="1643474" cy="369332"/>
          </a:xfrm>
          <a:prstGeom prst="rect">
            <a:avLst/>
          </a:prstGeom>
          <a:solidFill>
            <a:srgbClr val="FF0000"/>
          </a:solidFill>
        </p:spPr>
        <p:txBody>
          <a:bodyPr wrap="square" rtlCol="0">
            <a:spAutoFit/>
          </a:bodyPr>
          <a:lstStyle/>
          <a:p>
            <a:r>
              <a:rPr lang="en-US" dirty="0" smtClean="0"/>
              <a:t>1 day each way</a:t>
            </a:r>
            <a:endParaRPr lang="en-US" dirty="0"/>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C:\Users\howe\Pictures\Gen-Cobleskill in Google Earth(2).jpg"/>
          <p:cNvPicPr>
            <a:picLocks noChangeAspect="1" noChangeArrowheads="1"/>
          </p:cNvPicPr>
          <p:nvPr/>
        </p:nvPicPr>
        <p:blipFill>
          <a:blip r:embed="rId2"/>
          <a:srcRect/>
          <a:stretch>
            <a:fillRect/>
          </a:stretch>
        </p:blipFill>
        <p:spPr bwMode="auto">
          <a:xfrm>
            <a:off x="4665" y="0"/>
            <a:ext cx="9134669" cy="6858000"/>
          </a:xfrm>
          <a:prstGeom prst="rect">
            <a:avLst/>
          </a:prstGeom>
          <a:noFill/>
        </p:spPr>
      </p:pic>
      <p:cxnSp>
        <p:nvCxnSpPr>
          <p:cNvPr id="4" name="Straight Arrow Connector 3"/>
          <p:cNvCxnSpPr/>
          <p:nvPr/>
        </p:nvCxnSpPr>
        <p:spPr>
          <a:xfrm>
            <a:off x="4800600" y="2362200"/>
            <a:ext cx="990600" cy="1588"/>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010400" y="1676400"/>
            <a:ext cx="2133600" cy="1477328"/>
          </a:xfrm>
          <a:prstGeom prst="rect">
            <a:avLst/>
          </a:prstGeom>
          <a:solidFill>
            <a:schemeClr val="bg1"/>
          </a:solidFill>
        </p:spPr>
        <p:txBody>
          <a:bodyPr wrap="square" rtlCol="0">
            <a:spAutoFit/>
          </a:bodyPr>
          <a:lstStyle/>
          <a:p>
            <a:r>
              <a:rPr lang="en-US" dirty="0" smtClean="0"/>
              <a:t>Package arrives Albany about 8 am but local delivery leaves Albany about 7:15 am. Day lost.</a:t>
            </a:r>
            <a:endParaRPr lang="en-US" dirty="0"/>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C:\Users\howe\Pictures\Gen-Cobleskill in Google Earth(2).jpg"/>
          <p:cNvPicPr>
            <a:picLocks noChangeAspect="1" noChangeArrowheads="1"/>
          </p:cNvPicPr>
          <p:nvPr/>
        </p:nvPicPr>
        <p:blipFill>
          <a:blip r:embed="rId2"/>
          <a:srcRect/>
          <a:stretch>
            <a:fillRect/>
          </a:stretch>
        </p:blipFill>
        <p:spPr bwMode="auto">
          <a:xfrm>
            <a:off x="4665" y="0"/>
            <a:ext cx="9134669" cy="6858000"/>
          </a:xfrm>
          <a:prstGeom prst="rect">
            <a:avLst/>
          </a:prstGeom>
          <a:noFill/>
        </p:spPr>
      </p:pic>
      <p:sp>
        <p:nvSpPr>
          <p:cNvPr id="3" name="TextBox 2"/>
          <p:cNvSpPr txBox="1"/>
          <p:nvPr/>
        </p:nvSpPr>
        <p:spPr>
          <a:xfrm>
            <a:off x="2590800" y="2971800"/>
            <a:ext cx="2133600" cy="1477328"/>
          </a:xfrm>
          <a:prstGeom prst="rect">
            <a:avLst/>
          </a:prstGeom>
          <a:solidFill>
            <a:schemeClr val="bg1"/>
          </a:solidFill>
        </p:spPr>
        <p:txBody>
          <a:bodyPr wrap="square" rtlCol="0">
            <a:spAutoFit/>
          </a:bodyPr>
          <a:lstStyle/>
          <a:p>
            <a:r>
              <a:rPr lang="en-US" dirty="0" smtClean="0"/>
              <a:t>Package arrives Syracuse about 5 am but misses 5:30 am departure for Rochester. Day lost.</a:t>
            </a:r>
            <a:endParaRPr lang="en-US" dirty="0"/>
          </a:p>
        </p:txBody>
      </p:sp>
      <p:cxnSp>
        <p:nvCxnSpPr>
          <p:cNvPr id="4" name="Straight Arrow Connector 3"/>
          <p:cNvCxnSpPr/>
          <p:nvPr/>
        </p:nvCxnSpPr>
        <p:spPr>
          <a:xfrm rot="10800000" flipV="1">
            <a:off x="4876800" y="2362200"/>
            <a:ext cx="838200" cy="1588"/>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descr="C:\Users\howe\Pictures\Green Map all Participants - with delivery zones copy.jpg"/>
          <p:cNvPicPr>
            <a:picLocks noChangeAspect="1" noChangeArrowheads="1"/>
          </p:cNvPicPr>
          <p:nvPr/>
        </p:nvPicPr>
        <p:blipFill>
          <a:blip r:embed="rId2"/>
          <a:srcRect/>
          <a:stretch>
            <a:fillRect/>
          </a:stretch>
        </p:blipFill>
        <p:spPr bwMode="auto">
          <a:xfrm>
            <a:off x="134470" y="0"/>
            <a:ext cx="8875060" cy="6858000"/>
          </a:xfrm>
          <a:prstGeom prst="rect">
            <a:avLst/>
          </a:prstGeom>
          <a:noFill/>
        </p:spPr>
      </p:pic>
      <p:sp>
        <p:nvSpPr>
          <p:cNvPr id="3" name="Text Box 3"/>
          <p:cNvSpPr txBox="1">
            <a:spLocks noChangeArrowheads="1"/>
          </p:cNvSpPr>
          <p:nvPr/>
        </p:nvSpPr>
        <p:spPr bwMode="auto">
          <a:xfrm>
            <a:off x="0" y="66896"/>
            <a:ext cx="4191000" cy="1015539"/>
          </a:xfrm>
          <a:prstGeom prst="rect">
            <a:avLst/>
          </a:prstGeom>
          <a:noFill/>
          <a:ln w="9525">
            <a:noFill/>
            <a:miter lim="800000"/>
            <a:headEnd/>
            <a:tailEnd/>
          </a:ln>
          <a:effectLst/>
        </p:spPr>
        <p:txBody>
          <a:bodyPr lIns="91320" tIns="45659" rIns="91320" bIns="45659">
            <a:spAutoFit/>
          </a:bodyPr>
          <a:lstStyle/>
          <a:p>
            <a:pPr algn="ctr">
              <a:spcBef>
                <a:spcPct val="50000"/>
              </a:spcBef>
              <a:buFontTx/>
              <a:buNone/>
            </a:pPr>
            <a:r>
              <a:rPr lang="en-US" sz="2400" b="1" dirty="0" smtClean="0">
                <a:latin typeface="Times New Roman" pitchFamily="18" charset="0"/>
                <a:cs typeface="Times New Roman" pitchFamily="18" charset="0"/>
              </a:rPr>
              <a:t>IDS </a:t>
            </a:r>
            <a:r>
              <a:rPr lang="en-US" sz="2400" b="1" dirty="0">
                <a:latin typeface="Times New Roman" pitchFamily="18" charset="0"/>
                <a:cs typeface="Times New Roman" pitchFamily="18" charset="0"/>
              </a:rPr>
              <a:t>Project </a:t>
            </a:r>
            <a:r>
              <a:rPr lang="en-US" sz="2400" b="1" dirty="0" smtClean="0">
                <a:latin typeface="Times New Roman" pitchFamily="18" charset="0"/>
                <a:cs typeface="Times New Roman" pitchFamily="18" charset="0"/>
              </a:rPr>
              <a:t>Libraries</a:t>
            </a:r>
          </a:p>
          <a:p>
            <a:pPr algn="ctr">
              <a:spcBef>
                <a:spcPct val="50000"/>
              </a:spcBef>
              <a:buFontTx/>
              <a:buNone/>
            </a:pPr>
            <a:r>
              <a:rPr lang="en-US" sz="2400" b="1" dirty="0" smtClean="0">
                <a:latin typeface="Times New Roman" pitchFamily="18" charset="0"/>
                <a:cs typeface="Times New Roman" pitchFamily="18" charset="0"/>
              </a:rPr>
              <a:t>Spring 2010</a:t>
            </a:r>
          </a:p>
        </p:txBody>
      </p:sp>
      <p:sp>
        <p:nvSpPr>
          <p:cNvPr id="4" name="Text Box 3"/>
          <p:cNvSpPr txBox="1">
            <a:spLocks noChangeArrowheads="1"/>
          </p:cNvSpPr>
          <p:nvPr/>
        </p:nvSpPr>
        <p:spPr bwMode="auto">
          <a:xfrm>
            <a:off x="304800" y="5410200"/>
            <a:ext cx="2819400" cy="830874"/>
          </a:xfrm>
          <a:prstGeom prst="rect">
            <a:avLst/>
          </a:prstGeom>
          <a:noFill/>
          <a:ln w="9525">
            <a:noFill/>
            <a:miter lim="800000"/>
            <a:headEnd/>
            <a:tailEnd/>
          </a:ln>
          <a:effectLst/>
        </p:spPr>
        <p:txBody>
          <a:bodyPr wrap="square" lIns="91320" tIns="45659" rIns="91320" bIns="45659">
            <a:spAutoFit/>
          </a:bodyPr>
          <a:lstStyle/>
          <a:p>
            <a:pPr algn="ctr">
              <a:spcBef>
                <a:spcPct val="50000"/>
              </a:spcBef>
              <a:buFontTx/>
              <a:buNone/>
            </a:pPr>
            <a:r>
              <a:rPr lang="en-US" sz="2400" b="1" dirty="0" smtClean="0">
                <a:latin typeface="Times New Roman" pitchFamily="18" charset="0"/>
                <a:cs typeface="Times New Roman" pitchFamily="18" charset="0"/>
              </a:rPr>
              <a:t>Delivery Zones post-May 2010</a:t>
            </a:r>
          </a:p>
        </p:txBody>
      </p:sp>
      <p:cxnSp>
        <p:nvCxnSpPr>
          <p:cNvPr id="5" name="Straight Connector 4"/>
          <p:cNvCxnSpPr/>
          <p:nvPr/>
        </p:nvCxnSpPr>
        <p:spPr>
          <a:xfrm>
            <a:off x="2633530" y="3352800"/>
            <a:ext cx="947870" cy="533400"/>
          </a:xfrm>
          <a:prstGeom prst="line">
            <a:avLst/>
          </a:prstGeom>
          <a:ln w="444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806663">
            <a:off x="2571773" y="3209625"/>
            <a:ext cx="1655023" cy="369332"/>
          </a:xfrm>
          <a:prstGeom prst="rect">
            <a:avLst/>
          </a:prstGeom>
          <a:solidFill>
            <a:srgbClr val="FF0000"/>
          </a:solidFill>
        </p:spPr>
        <p:txBody>
          <a:bodyPr wrap="square" rtlCol="0">
            <a:spAutoFit/>
          </a:bodyPr>
          <a:lstStyle/>
          <a:p>
            <a:r>
              <a:rPr lang="en-US" dirty="0" smtClean="0"/>
              <a:t>1 day each way</a:t>
            </a:r>
            <a:endParaRPr lang="en-US" dirty="0"/>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clean\Pictures\IDS Project\Corning to Geneseo rte.jpg"/>
          <p:cNvPicPr>
            <a:picLocks noChangeAspect="1" noChangeArrowheads="1"/>
          </p:cNvPicPr>
          <p:nvPr/>
        </p:nvPicPr>
        <p:blipFill>
          <a:blip r:embed="rId2" cstate="print"/>
          <a:srcRect/>
          <a:stretch>
            <a:fillRect/>
          </a:stretch>
        </p:blipFill>
        <p:spPr bwMode="auto">
          <a:xfrm>
            <a:off x="-161925" y="4763"/>
            <a:ext cx="9467850" cy="6848475"/>
          </a:xfrm>
          <a:prstGeom prst="rect">
            <a:avLst/>
          </a:prstGeom>
          <a:noFill/>
        </p:spPr>
      </p:pic>
      <p:sp>
        <p:nvSpPr>
          <p:cNvPr id="3" name="TextBox 2"/>
          <p:cNvSpPr txBox="1"/>
          <p:nvPr/>
        </p:nvSpPr>
        <p:spPr>
          <a:xfrm>
            <a:off x="762000" y="5257800"/>
            <a:ext cx="2133600" cy="923330"/>
          </a:xfrm>
          <a:prstGeom prst="rect">
            <a:avLst/>
          </a:prstGeom>
          <a:solidFill>
            <a:schemeClr val="bg1"/>
          </a:solidFill>
        </p:spPr>
        <p:txBody>
          <a:bodyPr wrap="square" rtlCol="0">
            <a:spAutoFit/>
          </a:bodyPr>
          <a:lstStyle/>
          <a:p>
            <a:r>
              <a:rPr lang="en-US" dirty="0" smtClean="0"/>
              <a:t>Driver leaves Corning CC at about 11:30 am.</a:t>
            </a:r>
            <a:endParaRPr lang="en-US" dirty="0"/>
          </a:p>
        </p:txBody>
      </p:sp>
      <p:sp>
        <p:nvSpPr>
          <p:cNvPr id="4" name="TextBox 3"/>
          <p:cNvSpPr txBox="1"/>
          <p:nvPr/>
        </p:nvSpPr>
        <p:spPr>
          <a:xfrm>
            <a:off x="7010400" y="4648200"/>
            <a:ext cx="2133600" cy="1200329"/>
          </a:xfrm>
          <a:prstGeom prst="rect">
            <a:avLst/>
          </a:prstGeom>
          <a:solidFill>
            <a:schemeClr val="bg1"/>
          </a:solidFill>
        </p:spPr>
        <p:txBody>
          <a:bodyPr wrap="square" rtlCol="0">
            <a:spAutoFit/>
          </a:bodyPr>
          <a:lstStyle/>
          <a:p>
            <a:r>
              <a:rPr lang="en-US" dirty="0" smtClean="0"/>
              <a:t>Driver leaves Binghamton for Syracuse about 1:30 pm each day.</a:t>
            </a:r>
            <a:endParaRPr lang="en-US" dirty="0"/>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idx="1"/>
          </p:nvPr>
        </p:nvPicPr>
        <p:blipFill>
          <a:blip r:embed="rId3" cstate="print"/>
          <a:srcRect/>
          <a:stretch>
            <a:fillRect/>
          </a:stretch>
        </p:blipFill>
        <p:spPr bwMode="auto">
          <a:xfrm>
            <a:off x="-152400" y="381000"/>
            <a:ext cx="9397896" cy="59436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381000"/>
            <a:ext cx="4876800" cy="523220"/>
          </a:xfrm>
          <a:prstGeom prst="rect">
            <a:avLst/>
          </a:prstGeom>
          <a:noFill/>
        </p:spPr>
        <p:txBody>
          <a:bodyPr wrap="square" rtlCol="0">
            <a:spAutoFit/>
          </a:bodyPr>
          <a:lstStyle/>
          <a:p>
            <a:r>
              <a:rPr lang="en-US" sz="2800" dirty="0" smtClean="0"/>
              <a:t>Hub transfer timing problems</a:t>
            </a:r>
            <a:endParaRPr lang="en-US" sz="2800" dirty="0"/>
          </a:p>
        </p:txBody>
      </p:sp>
      <p:graphicFrame>
        <p:nvGraphicFramePr>
          <p:cNvPr id="321539" name="Object 3"/>
          <p:cNvGraphicFramePr>
            <a:graphicFrameLocks noChangeAspect="1"/>
          </p:cNvGraphicFramePr>
          <p:nvPr/>
        </p:nvGraphicFramePr>
        <p:xfrm>
          <a:off x="976313" y="1471613"/>
          <a:ext cx="7191375" cy="3914775"/>
        </p:xfrm>
        <a:graphic>
          <a:graphicData uri="http://schemas.openxmlformats.org/presentationml/2006/ole">
            <p:oleObj spid="_x0000_s321539" name="Worksheet" r:id="rId3" imgW="7191443" imgH="3914843" progId="Excel.Sheet.12">
              <p:embed/>
            </p:oleObj>
          </a:graphicData>
        </a:graphic>
      </p:graphicFrame>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76802" name="Rectangle 4"/>
          <p:cNvSpPr>
            <a:spLocks noGrp="1" noChangeArrowheads="1"/>
          </p:cNvSpPr>
          <p:nvPr>
            <p:ph type="title"/>
          </p:nvPr>
        </p:nvSpPr>
        <p:spPr>
          <a:xfrm>
            <a:off x="435429" y="1025730"/>
            <a:ext cx="7837715" cy="1098989"/>
          </a:xfrm>
        </p:spPr>
        <p:txBody>
          <a:bodyPr/>
          <a:lstStyle/>
          <a:p>
            <a:pPr eaLnBrk="1" hangingPunct="1"/>
            <a:r>
              <a:rPr lang="en-US" sz="3100" b="1" dirty="0" smtClean="0">
                <a:solidFill>
                  <a:srgbClr val="D06D00"/>
                </a:solidFill>
                <a:latin typeface="Trebuchet MS" pitchFamily="34" charset="0"/>
              </a:rPr>
              <a:t>User-centric Definition of IDS Transaction</a:t>
            </a:r>
          </a:p>
        </p:txBody>
      </p:sp>
      <p:sp>
        <p:nvSpPr>
          <p:cNvPr id="201731" name="Slide Number Placeholder 1"/>
          <p:cNvSpPr>
            <a:spLocks noGrp="1"/>
          </p:cNvSpPr>
          <p:nvPr>
            <p:ph type="sldNum" sz="quarter" idx="12"/>
          </p:nvPr>
        </p:nvSpPr>
        <p:spPr>
          <a:xfrm>
            <a:off x="8458200" y="6172200"/>
            <a:ext cx="362857" cy="235062"/>
          </a:xfrm>
        </p:spPr>
        <p:txBody>
          <a:bodyPr/>
          <a:lstStyle/>
          <a:p>
            <a:pPr algn="r" rtl="0" fontAlgn="base">
              <a:spcBef>
                <a:spcPct val="0"/>
              </a:spcBef>
              <a:spcAft>
                <a:spcPct val="0"/>
              </a:spcAft>
              <a:defRPr/>
            </a:pPr>
            <a:fld id="{485EBCCC-1DE7-45D0-8413-FE84C685A8F7}" type="slidenum">
              <a:rPr lang="en-US" sz="900">
                <a:solidFill>
                  <a:srgbClr val="000000"/>
                </a:solidFill>
                <a:latin typeface="Trebuchet MS" pitchFamily="34" charset="0"/>
                <a:cs typeface="Arial"/>
              </a:rPr>
              <a:pPr algn="r" rtl="0" fontAlgn="base">
                <a:spcBef>
                  <a:spcPct val="0"/>
                </a:spcBef>
                <a:spcAft>
                  <a:spcPct val="0"/>
                </a:spcAft>
                <a:defRPr/>
              </a:pPr>
              <a:t>5</a:t>
            </a:fld>
            <a:endParaRPr lang="en-US" sz="900" dirty="0">
              <a:solidFill>
                <a:srgbClr val="000000"/>
              </a:solidFill>
              <a:latin typeface="Trebuchet MS" pitchFamily="34" charset="0"/>
              <a:cs typeface="Arial"/>
            </a:endParaRPr>
          </a:p>
        </p:txBody>
      </p:sp>
      <p:grpSp>
        <p:nvGrpSpPr>
          <p:cNvPr id="3" name="Group 26"/>
          <p:cNvGrpSpPr>
            <a:grpSpLocks/>
          </p:cNvGrpSpPr>
          <p:nvPr/>
        </p:nvGrpSpPr>
        <p:grpSpPr bwMode="auto">
          <a:xfrm>
            <a:off x="0" y="-146519"/>
            <a:ext cx="9144000" cy="1324893"/>
            <a:chOff x="0" y="-152400"/>
            <a:chExt cx="9144000" cy="1377950"/>
          </a:xfrm>
        </p:grpSpPr>
        <p:grpSp>
          <p:nvGrpSpPr>
            <p:cNvPr id="4" name="Group 16"/>
            <p:cNvGrpSpPr>
              <a:grpSpLocks/>
            </p:cNvGrpSpPr>
            <p:nvPr/>
          </p:nvGrpSpPr>
          <p:grpSpPr bwMode="auto">
            <a:xfrm>
              <a:off x="0" y="-152400"/>
              <a:ext cx="9144000" cy="1377950"/>
              <a:chOff x="0" y="-152400"/>
              <a:chExt cx="9144000" cy="1377950"/>
            </a:xfrm>
          </p:grpSpPr>
          <p:sp>
            <p:nvSpPr>
              <p:cNvPr id="14" name="Rectangle 15"/>
              <p:cNvSpPr>
                <a:spLocks noChangeArrowheads="1"/>
              </p:cNvSpPr>
              <p:nvPr/>
            </p:nvSpPr>
            <p:spPr bwMode="auto">
              <a:xfrm>
                <a:off x="0" y="0"/>
                <a:ext cx="9144000" cy="914400"/>
              </a:xfrm>
              <a:prstGeom prst="rect">
                <a:avLst/>
              </a:prstGeom>
              <a:solidFill>
                <a:srgbClr val="383855"/>
              </a:solidFill>
              <a:ln w="9525">
                <a:noFill/>
                <a:miter lim="800000"/>
                <a:headEnd/>
                <a:tailEnd/>
              </a:ln>
              <a:effectLst>
                <a:outerShdw dist="25400" dir="5400000" algn="ctr" rotWithShape="0">
                  <a:schemeClr val="bg2"/>
                </a:outerShdw>
              </a:effectLst>
            </p:spPr>
            <p:txBody>
              <a:bodyPr wrap="none" anchor="ctr"/>
              <a:lstStyle/>
              <a:p>
                <a:pPr algn="l" rtl="0" eaLnBrk="0" fontAlgn="base" hangingPunct="0">
                  <a:spcBef>
                    <a:spcPct val="0"/>
                  </a:spcBef>
                  <a:spcAft>
                    <a:spcPct val="0"/>
                  </a:spcAft>
                  <a:buFontTx/>
                  <a:buChar char="•"/>
                  <a:defRPr/>
                </a:pPr>
                <a:endParaRPr lang="en-US" sz="3100" b="1" dirty="0">
                  <a:solidFill>
                    <a:srgbClr val="000000"/>
                  </a:solidFill>
                  <a:latin typeface="Arial" charset="0"/>
                  <a:ea typeface="ＭＳ Ｐゴシック" pitchFamily="-32" charset="-128"/>
                  <a:cs typeface="Arial"/>
                </a:endParaRPr>
              </a:p>
            </p:txBody>
          </p:sp>
          <p:pic>
            <p:nvPicPr>
              <p:cNvPr id="76811" name="Picture 20" descr="IDS final logo for PP"/>
              <p:cNvPicPr>
                <a:picLocks noChangeAspect="1" noChangeArrowheads="1"/>
              </p:cNvPicPr>
              <p:nvPr/>
            </p:nvPicPr>
            <p:blipFill>
              <a:blip r:embed="rId4" cstate="screen">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76809" name="Straight Connector 19"/>
            <p:cNvCxnSpPr>
              <a:cxnSpLocks noChangeShapeType="1"/>
            </p:cNvCxnSpPr>
            <p:nvPr/>
          </p:nvCxnSpPr>
          <p:spPr bwMode="auto">
            <a:xfrm>
              <a:off x="0" y="914400"/>
              <a:ext cx="9144000" cy="1588"/>
            </a:xfrm>
            <a:prstGeom prst="line">
              <a:avLst/>
            </a:prstGeom>
            <a:noFill/>
            <a:ln w="41275" algn="ctr">
              <a:solidFill>
                <a:srgbClr val="41405C"/>
              </a:solidFill>
              <a:round/>
              <a:headEnd/>
              <a:tailEnd/>
            </a:ln>
          </p:spPr>
        </p:cxnSp>
      </p:grpSp>
      <p:sp>
        <p:nvSpPr>
          <p:cNvPr id="76806" name="TextBox 18"/>
          <p:cNvSpPr txBox="1">
            <a:spLocks noChangeArrowheads="1"/>
          </p:cNvSpPr>
          <p:nvPr/>
        </p:nvSpPr>
        <p:spPr bwMode="auto">
          <a:xfrm>
            <a:off x="798291" y="2271278"/>
            <a:ext cx="7474857" cy="2792307"/>
          </a:xfrm>
          <a:prstGeom prst="rect">
            <a:avLst/>
          </a:prstGeom>
          <a:noFill/>
          <a:ln w="9525">
            <a:noFill/>
            <a:miter lim="800000"/>
            <a:headEnd/>
            <a:tailEnd/>
          </a:ln>
        </p:spPr>
        <p:txBody>
          <a:bodyPr lIns="87142" tIns="43570" rIns="87142" bIns="43570">
            <a:spAutoFit/>
          </a:bodyPr>
          <a:lstStyle/>
          <a:p>
            <a:pPr algn="l" rtl="0" fontAlgn="base">
              <a:spcBef>
                <a:spcPct val="30000"/>
              </a:spcBef>
              <a:spcAft>
                <a:spcPct val="0"/>
              </a:spcAft>
            </a:pPr>
            <a:r>
              <a:rPr lang="en-US" sz="3400" b="1" dirty="0">
                <a:solidFill>
                  <a:srgbClr val="000000"/>
                </a:solidFill>
                <a:latin typeface="Trebuchet MS" pitchFamily="34" charset="0"/>
                <a:cs typeface="Times New Roman" pitchFamily="18" charset="0"/>
              </a:rPr>
              <a:t>From the time the user places a request until the time the user is notified the loan is ready for pickup or the article is ready to be retrieved from the Web </a:t>
            </a: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508000" y="1098995"/>
            <a:ext cx="7837714" cy="1098989"/>
          </a:xfrm>
        </p:spPr>
        <p:txBody>
          <a:bodyPr anchor="t"/>
          <a:lstStyle/>
          <a:p>
            <a:pPr eaLnBrk="1" hangingPunct="1"/>
            <a:r>
              <a:rPr lang="en-US" dirty="0" smtClean="0">
                <a:solidFill>
                  <a:schemeClr val="tx1"/>
                </a:solidFill>
                <a:latin typeface="Trebuchet MS" pitchFamily="34" charset="0"/>
              </a:rPr>
              <a:t>Contact Information</a:t>
            </a:r>
          </a:p>
        </p:txBody>
      </p:sp>
      <p:sp>
        <p:nvSpPr>
          <p:cNvPr id="107523" name="Text Box 4"/>
          <p:cNvSpPr txBox="1">
            <a:spLocks noChangeArrowheads="1"/>
          </p:cNvSpPr>
          <p:nvPr/>
        </p:nvSpPr>
        <p:spPr bwMode="auto">
          <a:xfrm>
            <a:off x="228600" y="2813125"/>
            <a:ext cx="8686800" cy="1072407"/>
          </a:xfrm>
          <a:prstGeom prst="rect">
            <a:avLst/>
          </a:prstGeom>
          <a:noFill/>
          <a:ln w="9525">
            <a:noFill/>
            <a:miter lim="800000"/>
            <a:headEnd/>
            <a:tailEnd/>
          </a:ln>
        </p:spPr>
        <p:txBody>
          <a:bodyPr wrap="square" lIns="86674" tIns="43338" rIns="86674" bIns="43338">
            <a:spAutoFit/>
          </a:bodyPr>
          <a:lstStyle/>
          <a:p>
            <a:pPr defTabSz="866753" fontAlgn="base">
              <a:spcBef>
                <a:spcPct val="50000"/>
              </a:spcBef>
              <a:spcAft>
                <a:spcPct val="0"/>
              </a:spcAft>
            </a:pPr>
            <a:r>
              <a:rPr lang="en-US" sz="1600" b="1" dirty="0" smtClean="0">
                <a:solidFill>
                  <a:srgbClr val="000000"/>
                </a:solidFill>
                <a:latin typeface="Trebuchet MS" pitchFamily="34" charset="0"/>
                <a:cs typeface="Times New Roman" pitchFamily="18" charset="0"/>
              </a:rPr>
              <a:t>Ed Rivenburgh   Director of IDS Project              edr@geneseo.edu           585-245-5591</a:t>
            </a:r>
          </a:p>
          <a:p>
            <a:pPr defTabSz="866753" fontAlgn="base">
              <a:spcBef>
                <a:spcPct val="50000"/>
              </a:spcBef>
              <a:spcAft>
                <a:spcPct val="0"/>
              </a:spcAft>
            </a:pPr>
            <a:r>
              <a:rPr lang="en-US" sz="1600" b="1" dirty="0" smtClean="0">
                <a:solidFill>
                  <a:srgbClr val="000000"/>
                </a:solidFill>
                <a:latin typeface="Trebuchet MS" pitchFamily="34" charset="0"/>
                <a:cs typeface="Times New Roman" pitchFamily="18" charset="0"/>
              </a:rPr>
              <a:t>Paul MacLean    Director of GPS Courier Study   maclean@geneseo.edu    585-245-5590</a:t>
            </a:r>
          </a:p>
          <a:p>
            <a:pPr defTabSz="866753" fontAlgn="base">
              <a:spcBef>
                <a:spcPct val="50000"/>
              </a:spcBef>
              <a:spcAft>
                <a:spcPct val="0"/>
              </a:spcAft>
            </a:pPr>
            <a:r>
              <a:rPr lang="en-US" sz="1600" b="1" dirty="0" smtClean="0">
                <a:solidFill>
                  <a:srgbClr val="000000"/>
                </a:solidFill>
                <a:latin typeface="Trebuchet MS" pitchFamily="34" charset="0"/>
                <a:cs typeface="Times New Roman" pitchFamily="18" charset="0"/>
              </a:rPr>
              <a:t>Donna Howe     PowerPoint Editor                     howe@geneseo.edu         585-245-5591</a:t>
            </a:r>
            <a:endParaRPr lang="en-US" sz="1600" b="1" dirty="0">
              <a:solidFill>
                <a:srgbClr val="000000"/>
              </a:solidFill>
              <a:latin typeface="Trebuchet MS" pitchFamily="34" charset="0"/>
              <a:cs typeface="Times New Roman" pitchFamily="18" charset="0"/>
            </a:endParaRPr>
          </a:p>
        </p:txBody>
      </p:sp>
      <p:grpSp>
        <p:nvGrpSpPr>
          <p:cNvPr id="2" name="Group 9"/>
          <p:cNvGrpSpPr>
            <a:grpSpLocks/>
          </p:cNvGrpSpPr>
          <p:nvPr/>
        </p:nvGrpSpPr>
        <p:grpSpPr bwMode="auto">
          <a:xfrm>
            <a:off x="0" y="-228600"/>
            <a:ext cx="9144000" cy="1325077"/>
            <a:chOff x="0" y="-375160"/>
            <a:chExt cx="9601200" cy="1377950"/>
          </a:xfrm>
        </p:grpSpPr>
        <p:sp>
          <p:nvSpPr>
            <p:cNvPr id="27" name="Rectangle 15"/>
            <p:cNvSpPr>
              <a:spLocks noChangeArrowheads="1"/>
            </p:cNvSpPr>
            <p:nvPr/>
          </p:nvSpPr>
          <p:spPr bwMode="auto">
            <a:xfrm>
              <a:off x="0" y="-152508"/>
              <a:ext cx="9601200" cy="914273"/>
            </a:xfrm>
            <a:prstGeom prst="rect">
              <a:avLst/>
            </a:prstGeom>
            <a:solidFill>
              <a:srgbClr val="383855"/>
            </a:solidFill>
            <a:ln w="9525">
              <a:noFill/>
              <a:miter lim="800000"/>
              <a:headEnd/>
              <a:tailEnd/>
            </a:ln>
            <a:effectLst>
              <a:outerShdw dist="25400" dir="5400000" algn="ctr" rotWithShape="0">
                <a:srgbClr val="808080"/>
              </a:outerShdw>
            </a:effectLst>
          </p:spPr>
          <p:txBody>
            <a:bodyPr wrap="none" anchor="ctr"/>
            <a:lstStyle/>
            <a:p>
              <a:pPr defTabSz="866753" eaLnBrk="0" fontAlgn="base" hangingPunct="0">
                <a:spcBef>
                  <a:spcPct val="0"/>
                </a:spcBef>
                <a:spcAft>
                  <a:spcPct val="0"/>
                </a:spcAft>
                <a:buFontTx/>
                <a:buChar char="•"/>
                <a:defRPr/>
              </a:pPr>
              <a:endParaRPr lang="en-US" sz="3100" b="1" dirty="0">
                <a:solidFill>
                  <a:srgbClr val="000000"/>
                </a:solidFill>
                <a:ea typeface="ＭＳ Ｐゴシック" pitchFamily="-32" charset="-128"/>
                <a:cs typeface="Times New Roman" pitchFamily="18" charset="0"/>
              </a:endParaRPr>
            </a:p>
          </p:txBody>
        </p:sp>
        <p:pic>
          <p:nvPicPr>
            <p:cNvPr id="107533" name="Picture 20" descr="IDS final logo for PP"/>
            <p:cNvPicPr>
              <a:picLocks noChangeAspect="1" noChangeArrowheads="1"/>
            </p:cNvPicPr>
            <p:nvPr/>
          </p:nvPicPr>
          <p:blipFill>
            <a:blip r:embed="rId4">
              <a:clrChange>
                <a:clrFrom>
                  <a:srgbClr val="41415D"/>
                </a:clrFrom>
                <a:clrTo>
                  <a:srgbClr val="41415D">
                    <a:alpha val="0"/>
                  </a:srgbClr>
                </a:clrTo>
              </a:clrChange>
            </a:blip>
            <a:srcRect/>
            <a:stretch>
              <a:fillRect/>
            </a:stretch>
          </p:blipFill>
          <p:spPr bwMode="auto">
            <a:xfrm>
              <a:off x="152400" y="-375160"/>
              <a:ext cx="2819400" cy="1377950"/>
            </a:xfrm>
            <a:prstGeom prst="rect">
              <a:avLst/>
            </a:prstGeom>
            <a:noFill/>
            <a:ln w="9525">
              <a:noFill/>
              <a:miter lim="800000"/>
              <a:headEnd/>
              <a:tailEnd/>
            </a:ln>
          </p:spPr>
        </p:pic>
      </p:grpSp>
      <p:grpSp>
        <p:nvGrpSpPr>
          <p:cNvPr id="3" name="Group 13"/>
          <p:cNvGrpSpPr>
            <a:grpSpLocks/>
          </p:cNvGrpSpPr>
          <p:nvPr/>
        </p:nvGrpSpPr>
        <p:grpSpPr bwMode="auto">
          <a:xfrm>
            <a:off x="435433" y="6359638"/>
            <a:ext cx="8267095" cy="439596"/>
            <a:chOff x="304800" y="6225540"/>
            <a:chExt cx="8451314" cy="365760"/>
          </a:xfrm>
        </p:grpSpPr>
        <p:sp>
          <p:nvSpPr>
            <p:cNvPr id="14" name="Line 31"/>
            <p:cNvSpPr>
              <a:spLocks noChangeShapeType="1"/>
            </p:cNvSpPr>
            <p:nvPr/>
          </p:nvSpPr>
          <p:spPr bwMode="auto">
            <a:xfrm>
              <a:off x="304800" y="6400802"/>
              <a:ext cx="7772400" cy="0"/>
            </a:xfrm>
            <a:prstGeom prst="line">
              <a:avLst/>
            </a:prstGeom>
            <a:noFill/>
            <a:ln w="9525">
              <a:solidFill>
                <a:srgbClr val="E88733"/>
              </a:solidFill>
              <a:round/>
              <a:headEnd/>
              <a:tailEnd/>
            </a:ln>
          </p:spPr>
          <p:txBody>
            <a:bodyPr wrap="none" anchor="ctr"/>
            <a:lstStyle/>
            <a:p>
              <a:pPr defTabSz="866753"/>
              <a:endParaRPr lang="en-US" dirty="0">
                <a:solidFill>
                  <a:srgbClr val="000000"/>
                </a:solidFill>
              </a:endParaRPr>
            </a:p>
          </p:txBody>
        </p:sp>
        <p:pic>
          <p:nvPicPr>
            <p:cNvPr id="15" name="Picture 15" descr="logo copy.jpg"/>
            <p:cNvPicPr>
              <a:picLocks noChangeAspect="1"/>
            </p:cNvPicPr>
            <p:nvPr/>
          </p:nvPicPr>
          <p:blipFill>
            <a:blip r:embed="rId5"/>
            <a:srcRect/>
            <a:stretch>
              <a:fillRect/>
            </a:stretch>
          </p:blipFill>
          <p:spPr bwMode="auto">
            <a:xfrm>
              <a:off x="8315326" y="6225540"/>
              <a:ext cx="440788" cy="365760"/>
            </a:xfrm>
            <a:prstGeom prst="rect">
              <a:avLst/>
            </a:prstGeom>
            <a:noFill/>
            <a:ln w="9525">
              <a:noFill/>
              <a:miter lim="800000"/>
              <a:headEnd/>
              <a:tailEnd/>
            </a:ln>
          </p:spPr>
        </p:pic>
      </p:grpSp>
      <p:grpSp>
        <p:nvGrpSpPr>
          <p:cNvPr id="4" name="Group 17"/>
          <p:cNvGrpSpPr/>
          <p:nvPr/>
        </p:nvGrpSpPr>
        <p:grpSpPr>
          <a:xfrm>
            <a:off x="149290" y="6561881"/>
            <a:ext cx="8791510" cy="237022"/>
            <a:chOff x="156754" y="6824547"/>
            <a:chExt cx="9231086" cy="246514"/>
          </a:xfrm>
        </p:grpSpPr>
        <p:sp>
          <p:nvSpPr>
            <p:cNvPr id="19" name="Slide Number Placeholder 1"/>
            <p:cNvSpPr txBox="1">
              <a:spLocks/>
            </p:cNvSpPr>
            <p:nvPr/>
          </p:nvSpPr>
          <p:spPr bwMode="auto">
            <a:xfrm>
              <a:off x="8991600" y="6824547"/>
              <a:ext cx="396240" cy="237755"/>
            </a:xfrm>
            <a:prstGeom prst="rect">
              <a:avLst/>
            </a:prstGeom>
            <a:noFill/>
            <a:ln w="9525">
              <a:noFill/>
              <a:miter lim="800000"/>
              <a:headEnd/>
              <a:tailEnd/>
            </a:ln>
            <a:effectLst/>
          </p:spPr>
          <p:txBody>
            <a:bodyPr vert="horz" wrap="square" lIns="90755" tIns="45377" rIns="90755" bIns="45377" numCol="1" anchor="t" anchorCtr="0" compatLnSpc="1">
              <a:prstTxWarp prst="textNoShape">
                <a:avLst/>
              </a:prstTxWarp>
            </a:bodyPr>
            <a:lstStyle/>
            <a:p>
              <a:pPr algn="r" defTabSz="866753" fontAlgn="base">
                <a:spcBef>
                  <a:spcPct val="0"/>
                </a:spcBef>
                <a:spcAft>
                  <a:spcPct val="0"/>
                </a:spcAft>
                <a:defRPr/>
              </a:pPr>
              <a:fld id="{63243E49-5E72-4759-A2B4-AF367778799D}" type="slidenum">
                <a:rPr lang="en-US" sz="800" smtClean="0">
                  <a:solidFill>
                    <a:srgbClr val="000000"/>
                  </a:solidFill>
                  <a:latin typeface="Trebuchet MS" pitchFamily="34" charset="0"/>
                </a:rPr>
                <a:pPr algn="r" defTabSz="866753" fontAlgn="base">
                  <a:spcBef>
                    <a:spcPct val="0"/>
                  </a:spcBef>
                  <a:spcAft>
                    <a:spcPct val="0"/>
                  </a:spcAft>
                  <a:defRPr/>
                </a:pPr>
                <a:t>50</a:t>
              </a:fld>
              <a:endParaRPr lang="en-US" sz="800" dirty="0">
                <a:solidFill>
                  <a:srgbClr val="000000"/>
                </a:solidFill>
                <a:latin typeface="Trebuchet MS" pitchFamily="34" charset="0"/>
              </a:endParaRPr>
            </a:p>
          </p:txBody>
        </p:sp>
        <p:sp>
          <p:nvSpPr>
            <p:cNvPr id="20" name="Text Box 27"/>
            <p:cNvSpPr txBox="1">
              <a:spLocks noChangeArrowheads="1"/>
            </p:cNvSpPr>
            <p:nvPr/>
          </p:nvSpPr>
          <p:spPr bwMode="auto">
            <a:xfrm>
              <a:off x="156754" y="6842919"/>
              <a:ext cx="452846" cy="228142"/>
            </a:xfrm>
            <a:prstGeom prst="rect">
              <a:avLst/>
            </a:prstGeom>
            <a:noFill/>
            <a:ln w="9525">
              <a:noFill/>
              <a:miter lim="800000"/>
              <a:headEnd/>
              <a:tailEnd/>
            </a:ln>
          </p:spPr>
          <p:txBody>
            <a:bodyPr wrap="square" lIns="0" tIns="47658" rIns="95319" bIns="47658">
              <a:spAutoFit/>
            </a:bodyPr>
            <a:lstStyle/>
            <a:p>
              <a:pPr defTabSz="866753" eaLnBrk="0" fontAlgn="base" hangingPunct="0">
                <a:spcBef>
                  <a:spcPct val="50000"/>
                </a:spcBef>
                <a:spcAft>
                  <a:spcPct val="0"/>
                </a:spcAft>
              </a:pPr>
              <a:r>
                <a:rPr lang="en-US" sz="800" dirty="0">
                  <a:solidFill>
                    <a:srgbClr val="373952"/>
                  </a:solidFill>
                  <a:latin typeface="Trebuchet MS" pitchFamily="34" charset="0"/>
                  <a:ea typeface="ＭＳ Ｐゴシック"/>
                  <a:cs typeface="ＭＳ Ｐゴシック"/>
                </a:rPr>
                <a:t>2009</a:t>
              </a:r>
            </a:p>
          </p:txBody>
        </p:sp>
      </p:gr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idx="1"/>
          </p:nvPr>
        </p:nvSpPr>
        <p:spPr>
          <a:xfrm>
            <a:off x="362857" y="1611854"/>
            <a:ext cx="7837714" cy="1685117"/>
          </a:xfrm>
        </p:spPr>
        <p:txBody>
          <a:bodyPr/>
          <a:lstStyle/>
          <a:p>
            <a:pPr marL="0" indent="0" algn="ctr" eaLnBrk="1" hangingPunct="1">
              <a:lnSpc>
                <a:spcPct val="90000"/>
              </a:lnSpc>
              <a:buNone/>
            </a:pPr>
            <a:r>
              <a:rPr lang="en-US" sz="4600" b="1" dirty="0" smtClean="0">
                <a:latin typeface="Trebuchet MS" pitchFamily="34" charset="0"/>
              </a:rPr>
              <a:t>Adherence to contractual performance standards</a:t>
            </a:r>
          </a:p>
          <a:p>
            <a:pPr marL="0" indent="0" algn="ctr" eaLnBrk="1" hangingPunct="1">
              <a:lnSpc>
                <a:spcPct val="90000"/>
              </a:lnSpc>
              <a:buNone/>
            </a:pPr>
            <a:endParaRPr lang="en-US" b="1" dirty="0" smtClean="0">
              <a:latin typeface="Garamond" pitchFamily="18" charset="0"/>
            </a:endParaRPr>
          </a:p>
          <a:p>
            <a:pPr marL="0" indent="0" algn="ctr" eaLnBrk="1" hangingPunct="1">
              <a:lnSpc>
                <a:spcPct val="90000"/>
              </a:lnSpc>
              <a:buNone/>
            </a:pPr>
            <a:endParaRPr lang="en-US" sz="5300" b="1" dirty="0" smtClean="0">
              <a:latin typeface="Garamond" pitchFamily="18" charset="0"/>
            </a:endParaRPr>
          </a:p>
        </p:txBody>
      </p:sp>
      <p:sp>
        <p:nvSpPr>
          <p:cNvPr id="77827" name="Text Box 3"/>
          <p:cNvSpPr txBox="1">
            <a:spLocks noChangeArrowheads="1"/>
          </p:cNvSpPr>
          <p:nvPr/>
        </p:nvSpPr>
        <p:spPr bwMode="auto">
          <a:xfrm>
            <a:off x="1596572" y="5348509"/>
            <a:ext cx="5442857" cy="444175"/>
          </a:xfrm>
          <a:prstGeom prst="rect">
            <a:avLst/>
          </a:prstGeom>
          <a:noFill/>
          <a:ln w="9525" algn="ctr">
            <a:noFill/>
            <a:miter lim="800000"/>
            <a:headEnd/>
            <a:tailEnd/>
          </a:ln>
        </p:spPr>
        <p:txBody>
          <a:bodyPr lIns="86604" tIns="43302" rIns="86604" bIns="43302">
            <a:spAutoFit/>
          </a:bodyPr>
          <a:lstStyle/>
          <a:p>
            <a:pPr marL="324770" indent="-324770" fontAlgn="base">
              <a:spcBef>
                <a:spcPct val="50000"/>
              </a:spcBef>
              <a:spcAft>
                <a:spcPct val="0"/>
              </a:spcAft>
            </a:pPr>
            <a:r>
              <a:rPr lang="en-US" sz="2300" b="1" dirty="0">
                <a:solidFill>
                  <a:srgbClr val="000000"/>
                </a:solidFill>
                <a:latin typeface="Trebuchet MS" pitchFamily="34" charset="0"/>
                <a:cs typeface="Times New Roman" pitchFamily="18" charset="0"/>
              </a:rPr>
              <a:t>(Weekends and Holidays Excluded)</a:t>
            </a:r>
          </a:p>
        </p:txBody>
      </p:sp>
      <p:grpSp>
        <p:nvGrpSpPr>
          <p:cNvPr id="2" name="Group 7"/>
          <p:cNvGrpSpPr>
            <a:grpSpLocks/>
          </p:cNvGrpSpPr>
          <p:nvPr/>
        </p:nvGrpSpPr>
        <p:grpSpPr bwMode="auto">
          <a:xfrm>
            <a:off x="0" y="-146520"/>
            <a:ext cx="9144000" cy="1324893"/>
            <a:chOff x="0" y="-152400"/>
            <a:chExt cx="9144000" cy="1377950"/>
          </a:xfrm>
        </p:grpSpPr>
        <p:grpSp>
          <p:nvGrpSpPr>
            <p:cNvPr id="3" name="Group 16"/>
            <p:cNvGrpSpPr>
              <a:grpSpLocks/>
            </p:cNvGrpSpPr>
            <p:nvPr/>
          </p:nvGrpSpPr>
          <p:grpSpPr bwMode="auto">
            <a:xfrm>
              <a:off x="0" y="-152400"/>
              <a:ext cx="9144000" cy="1377950"/>
              <a:chOff x="0" y="-152400"/>
              <a:chExt cx="9144000" cy="1377950"/>
            </a:xfrm>
          </p:grpSpPr>
          <p:sp>
            <p:nvSpPr>
              <p:cNvPr id="11" name="Rectangle 15"/>
              <p:cNvSpPr>
                <a:spLocks noChangeArrowheads="1"/>
              </p:cNvSpPr>
              <p:nvPr/>
            </p:nvSpPr>
            <p:spPr bwMode="auto">
              <a:xfrm>
                <a:off x="0" y="0"/>
                <a:ext cx="9144000" cy="914400"/>
              </a:xfrm>
              <a:prstGeom prst="rect">
                <a:avLst/>
              </a:prstGeom>
              <a:solidFill>
                <a:srgbClr val="383855"/>
              </a:solidFill>
              <a:ln w="9525">
                <a:noFill/>
                <a:miter lim="800000"/>
                <a:headEnd/>
                <a:tailEnd/>
              </a:ln>
              <a:effectLst>
                <a:outerShdw dist="25400" dir="5400000" algn="ctr" rotWithShape="0">
                  <a:srgbClr val="808080"/>
                </a:outerShdw>
              </a:effectLst>
            </p:spPr>
            <p:txBody>
              <a:bodyPr wrap="none" anchor="ctr"/>
              <a:lstStyle/>
              <a:p>
                <a:pPr algn="l" rtl="0" eaLnBrk="0" fontAlgn="base" hangingPunct="0">
                  <a:spcBef>
                    <a:spcPct val="0"/>
                  </a:spcBef>
                  <a:spcAft>
                    <a:spcPct val="0"/>
                  </a:spcAft>
                  <a:buFontTx/>
                  <a:buChar char="•"/>
                  <a:defRPr/>
                </a:pPr>
                <a:endParaRPr lang="en-US" sz="3100" b="1" dirty="0">
                  <a:solidFill>
                    <a:srgbClr val="000000"/>
                  </a:solidFill>
                  <a:latin typeface="Arial" charset="0"/>
                  <a:ea typeface="ＭＳ Ｐゴシック" pitchFamily="-32" charset="-128"/>
                  <a:cs typeface="Times New Roman" pitchFamily="18" charset="0"/>
                </a:endParaRPr>
              </a:p>
            </p:txBody>
          </p:sp>
          <p:pic>
            <p:nvPicPr>
              <p:cNvPr id="77838" name="Picture 20" descr="IDS final logo for PP"/>
              <p:cNvPicPr>
                <a:picLocks noChangeAspect="1" noChangeArrowheads="1"/>
              </p:cNvPicPr>
              <p:nvPr/>
            </p:nvPicPr>
            <p:blipFill>
              <a:blip r:embed="rId3" cstate="screen">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77836" name="Straight Connector 9"/>
            <p:cNvCxnSpPr>
              <a:cxnSpLocks noChangeShapeType="1"/>
            </p:cNvCxnSpPr>
            <p:nvPr/>
          </p:nvCxnSpPr>
          <p:spPr bwMode="auto">
            <a:xfrm>
              <a:off x="0" y="914400"/>
              <a:ext cx="9144000" cy="1588"/>
            </a:xfrm>
            <a:prstGeom prst="line">
              <a:avLst/>
            </a:prstGeom>
            <a:noFill/>
            <a:ln w="41275" algn="ctr">
              <a:solidFill>
                <a:srgbClr val="41405C"/>
              </a:solidFill>
              <a:round/>
              <a:headEnd/>
              <a:tailEnd/>
            </a:ln>
          </p:spPr>
        </p:cxnSp>
      </p:grpSp>
      <p:sp>
        <p:nvSpPr>
          <p:cNvPr id="25" name="Rectangle 2"/>
          <p:cNvSpPr txBox="1">
            <a:spLocks noChangeArrowheads="1"/>
          </p:cNvSpPr>
          <p:nvPr/>
        </p:nvSpPr>
        <p:spPr bwMode="auto">
          <a:xfrm>
            <a:off x="2249714" y="3370242"/>
            <a:ext cx="4281714" cy="1685117"/>
          </a:xfrm>
          <a:prstGeom prst="rect">
            <a:avLst/>
          </a:prstGeom>
          <a:noFill/>
          <a:ln w="9525">
            <a:noFill/>
            <a:miter lim="800000"/>
            <a:headEnd/>
            <a:tailEnd/>
          </a:ln>
        </p:spPr>
        <p:txBody>
          <a:bodyPr lIns="86604" tIns="43302" rIns="86604" bIns="43302"/>
          <a:lstStyle/>
          <a:p>
            <a:pPr algn="l" rtl="0" fontAlgn="base">
              <a:lnSpc>
                <a:spcPct val="90000"/>
              </a:lnSpc>
              <a:spcAft>
                <a:spcPct val="0"/>
              </a:spcAft>
              <a:defRPr/>
            </a:pPr>
            <a:r>
              <a:rPr lang="en-US" sz="3400" b="1" dirty="0">
                <a:solidFill>
                  <a:srgbClr val="000000"/>
                </a:solidFill>
                <a:latin typeface="Trebuchet MS" pitchFamily="34" charset="0"/>
                <a:cs typeface="Arial"/>
              </a:rPr>
              <a:t>Articles:  48 hours</a:t>
            </a:r>
          </a:p>
          <a:p>
            <a:pPr algn="l" rtl="0" fontAlgn="base">
              <a:lnSpc>
                <a:spcPct val="90000"/>
              </a:lnSpc>
              <a:spcAft>
                <a:spcPct val="0"/>
              </a:spcAft>
              <a:defRPr/>
            </a:pPr>
            <a:r>
              <a:rPr lang="en-US" sz="3400" b="1" dirty="0">
                <a:solidFill>
                  <a:srgbClr val="000000"/>
                </a:solidFill>
                <a:latin typeface="Trebuchet MS" pitchFamily="34" charset="0"/>
                <a:cs typeface="Arial"/>
              </a:rPr>
              <a:t>Loans:     72 hours</a:t>
            </a:r>
          </a:p>
          <a:p>
            <a:pPr algn="ctr" rtl="0" fontAlgn="base">
              <a:lnSpc>
                <a:spcPct val="90000"/>
              </a:lnSpc>
              <a:spcBef>
                <a:spcPct val="20000"/>
              </a:spcBef>
              <a:spcAft>
                <a:spcPct val="0"/>
              </a:spcAft>
              <a:defRPr/>
            </a:pPr>
            <a:endParaRPr lang="en-US" sz="3100" b="1" dirty="0">
              <a:solidFill>
                <a:srgbClr val="000000"/>
              </a:solidFill>
              <a:latin typeface="Garamond" pitchFamily="18" charset="0"/>
              <a:cs typeface="Arial"/>
            </a:endParaRPr>
          </a:p>
          <a:p>
            <a:pPr algn="ctr" rtl="0" fontAlgn="base">
              <a:lnSpc>
                <a:spcPct val="90000"/>
              </a:lnSpc>
              <a:spcBef>
                <a:spcPct val="20000"/>
              </a:spcBef>
              <a:spcAft>
                <a:spcPct val="0"/>
              </a:spcAft>
              <a:defRPr/>
            </a:pPr>
            <a:endParaRPr lang="en-US" sz="5300" b="1" dirty="0">
              <a:solidFill>
                <a:srgbClr val="000000"/>
              </a:solidFill>
              <a:latin typeface="Garamond" pitchFamily="18" charset="0"/>
              <a:cs typeface="Arial"/>
            </a:endParaRPr>
          </a:p>
        </p:txBody>
      </p:sp>
      <p:grpSp>
        <p:nvGrpSpPr>
          <p:cNvPr id="4" name="Group 13"/>
          <p:cNvGrpSpPr>
            <a:grpSpLocks/>
          </p:cNvGrpSpPr>
          <p:nvPr/>
        </p:nvGrpSpPr>
        <p:grpSpPr bwMode="auto">
          <a:xfrm>
            <a:off x="508000" y="6213107"/>
            <a:ext cx="8267095" cy="439596"/>
            <a:chOff x="304800" y="6225540"/>
            <a:chExt cx="8451314" cy="365760"/>
          </a:xfrm>
        </p:grpSpPr>
        <p:sp>
          <p:nvSpPr>
            <p:cNvPr id="16" name="Line 31"/>
            <p:cNvSpPr>
              <a:spLocks noChangeShapeType="1"/>
            </p:cNvSpPr>
            <p:nvPr/>
          </p:nvSpPr>
          <p:spPr bwMode="auto">
            <a:xfrm>
              <a:off x="304800" y="6400802"/>
              <a:ext cx="7772400" cy="0"/>
            </a:xfrm>
            <a:prstGeom prst="line">
              <a:avLst/>
            </a:prstGeom>
            <a:noFill/>
            <a:ln w="9525">
              <a:solidFill>
                <a:srgbClr val="E88733"/>
              </a:solidFill>
              <a:round/>
              <a:headEnd/>
              <a:tailEnd/>
            </a:ln>
          </p:spPr>
          <p:txBody>
            <a:bodyPr wrap="none" anchor="ctr"/>
            <a:lstStyle/>
            <a:p>
              <a:endParaRPr lang="en-US"/>
            </a:p>
          </p:txBody>
        </p:sp>
        <p:pic>
          <p:nvPicPr>
            <p:cNvPr id="17" name="Picture 15" descr="logo copy.jpg"/>
            <p:cNvPicPr>
              <a:picLocks noChangeAspect="1"/>
            </p:cNvPicPr>
            <p:nvPr/>
          </p:nvPicPr>
          <p:blipFill>
            <a:blip r:embed="rId4" cstate="print"/>
            <a:srcRect/>
            <a:stretch>
              <a:fillRect/>
            </a:stretch>
          </p:blipFill>
          <p:spPr bwMode="auto">
            <a:xfrm>
              <a:off x="8315326" y="6225540"/>
              <a:ext cx="440788" cy="365760"/>
            </a:xfrm>
            <a:prstGeom prst="rect">
              <a:avLst/>
            </a:prstGeom>
            <a:noFill/>
            <a:ln w="9525">
              <a:noFill/>
              <a:miter lim="800000"/>
              <a:headEnd/>
              <a:tailEnd/>
            </a:ln>
          </p:spPr>
        </p:pic>
      </p:grpSp>
      <p:sp>
        <p:nvSpPr>
          <p:cNvPr id="21" name="Slide Number Placeholder 1"/>
          <p:cNvSpPr txBox="1">
            <a:spLocks/>
          </p:cNvSpPr>
          <p:nvPr/>
        </p:nvSpPr>
        <p:spPr bwMode="auto">
          <a:xfrm>
            <a:off x="8563429" y="6561940"/>
            <a:ext cx="377371" cy="228600"/>
          </a:xfrm>
          <a:prstGeom prst="rect">
            <a:avLst/>
          </a:prstGeom>
          <a:noFill/>
          <a:ln w="9525">
            <a:noFill/>
            <a:miter lim="800000"/>
            <a:headEnd/>
            <a:tailEnd/>
          </a:ln>
          <a:effectLst/>
        </p:spPr>
        <p:txBody>
          <a:bodyPr vert="horz" wrap="square" lIns="90755" tIns="45377" rIns="90755" bIns="45377" numCol="1" anchor="t" anchorCtr="0" compatLnSpc="1">
            <a:prstTxWarp prst="textNoShape">
              <a:avLst/>
            </a:prstTxWarp>
          </a:bodyPr>
          <a:lstStyle/>
          <a:p>
            <a:pPr algn="r" fontAlgn="base">
              <a:spcBef>
                <a:spcPct val="0"/>
              </a:spcBef>
              <a:spcAft>
                <a:spcPct val="0"/>
              </a:spcAft>
              <a:defRPr/>
            </a:pPr>
            <a:fld id="{63243E49-5E72-4759-A2B4-AF367778799D}" type="slidenum">
              <a:rPr lang="en-US" sz="800" smtClean="0">
                <a:solidFill>
                  <a:srgbClr val="000000"/>
                </a:solidFill>
                <a:latin typeface="Trebuchet MS" pitchFamily="34" charset="0"/>
                <a:cs typeface="Arial"/>
              </a:rPr>
              <a:pPr algn="r" fontAlgn="base">
                <a:spcBef>
                  <a:spcPct val="0"/>
                </a:spcBef>
                <a:spcAft>
                  <a:spcPct val="0"/>
                </a:spcAft>
                <a:defRPr/>
              </a:pPr>
              <a:t>6</a:t>
            </a:fld>
            <a:endParaRPr lang="en-US" sz="800" dirty="0">
              <a:solidFill>
                <a:srgbClr val="000000"/>
              </a:solidFill>
              <a:latin typeface="Trebuchet MS" pitchFamily="34" charset="0"/>
              <a:cs typeface="Arial"/>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Number Placeholder 1"/>
          <p:cNvSpPr txBox="1">
            <a:spLocks/>
          </p:cNvSpPr>
          <p:nvPr/>
        </p:nvSpPr>
        <p:spPr bwMode="auto">
          <a:xfrm>
            <a:off x="8001000" y="6461236"/>
            <a:ext cx="381000" cy="244475"/>
          </a:xfrm>
          <a:prstGeom prst="rect">
            <a:avLst/>
          </a:prstGeom>
          <a:noFill/>
          <a:ln w="9525">
            <a:noFill/>
            <a:miter lim="800000"/>
            <a:headEnd/>
            <a:tailEnd/>
          </a:ln>
        </p:spPr>
        <p:txBody>
          <a:bodyPr lIns="90424" tIns="45215" rIns="90424" bIns="45215"/>
          <a:lstStyle/>
          <a:p>
            <a:pPr algn="r" rtl="0" fontAlgn="base">
              <a:spcBef>
                <a:spcPct val="0"/>
              </a:spcBef>
              <a:spcAft>
                <a:spcPct val="0"/>
              </a:spcAft>
            </a:pPr>
            <a:endParaRPr lang="en-US" sz="900" b="1" dirty="0">
              <a:solidFill>
                <a:srgbClr val="000000"/>
              </a:solidFill>
              <a:latin typeface="Trebuchet MS" pitchFamily="34" charset="0"/>
              <a:cs typeface="Arial" charset="0"/>
            </a:endParaRPr>
          </a:p>
        </p:txBody>
      </p:sp>
      <p:sp>
        <p:nvSpPr>
          <p:cNvPr id="222211" name="Rectangle 9"/>
          <p:cNvSpPr>
            <a:spLocks noChangeArrowheads="1"/>
          </p:cNvSpPr>
          <p:nvPr/>
        </p:nvSpPr>
        <p:spPr bwMode="auto">
          <a:xfrm>
            <a:off x="0" y="1600200"/>
            <a:ext cx="7391400" cy="3810000"/>
          </a:xfrm>
          <a:prstGeom prst="rect">
            <a:avLst/>
          </a:prstGeom>
          <a:noFill/>
          <a:ln w="9525" algn="ctr">
            <a:noFill/>
            <a:round/>
            <a:headEnd/>
            <a:tailEnd/>
          </a:ln>
        </p:spPr>
        <p:txBody>
          <a:bodyPr lIns="90424" tIns="45215" rIns="90424" bIns="45215"/>
          <a:lstStyle/>
          <a:p>
            <a:pPr marL="339087" indent="-339087" fontAlgn="base">
              <a:spcBef>
                <a:spcPct val="30000"/>
              </a:spcBef>
              <a:spcAft>
                <a:spcPct val="0"/>
              </a:spcAft>
              <a:buFontTx/>
              <a:buChar char="•"/>
            </a:pPr>
            <a:endParaRPr lang="en-US" sz="4600" b="1" dirty="0">
              <a:solidFill>
                <a:srgbClr val="FFFFFF"/>
              </a:solidFill>
              <a:latin typeface="Garamond" pitchFamily="18" charset="0"/>
              <a:cs typeface="Times New Roman" pitchFamily="18" charset="0"/>
            </a:endParaRPr>
          </a:p>
        </p:txBody>
      </p:sp>
      <p:grpSp>
        <p:nvGrpSpPr>
          <p:cNvPr id="2" name="Group 30"/>
          <p:cNvGrpSpPr>
            <a:grpSpLocks/>
          </p:cNvGrpSpPr>
          <p:nvPr/>
        </p:nvGrpSpPr>
        <p:grpSpPr bwMode="auto">
          <a:xfrm>
            <a:off x="0" y="-152400"/>
            <a:ext cx="9144000" cy="6324600"/>
            <a:chOff x="0" y="-152400"/>
            <a:chExt cx="9144000" cy="6324600"/>
          </a:xfrm>
        </p:grpSpPr>
        <p:pic>
          <p:nvPicPr>
            <p:cNvPr id="222222" name="Picture 3"/>
            <p:cNvPicPr>
              <a:picLocks noChangeAspect="1" noChangeArrowheads="1"/>
            </p:cNvPicPr>
            <p:nvPr/>
          </p:nvPicPr>
          <p:blipFill>
            <a:blip r:embed="rId3" cstate="print"/>
            <a:srcRect/>
            <a:stretch>
              <a:fillRect/>
            </a:stretch>
          </p:blipFill>
          <p:spPr bwMode="auto">
            <a:xfrm>
              <a:off x="999744" y="1889760"/>
              <a:ext cx="2043683" cy="1371600"/>
            </a:xfrm>
            <a:prstGeom prst="rect">
              <a:avLst/>
            </a:prstGeom>
            <a:noFill/>
            <a:ln w="9525">
              <a:noFill/>
              <a:miter lim="800000"/>
              <a:headEnd/>
              <a:tailEnd/>
            </a:ln>
          </p:spPr>
        </p:pic>
        <p:sp>
          <p:nvSpPr>
            <p:cNvPr id="222223" name="TextBox 12"/>
            <p:cNvSpPr txBox="1">
              <a:spLocks noChangeArrowheads="1"/>
            </p:cNvSpPr>
            <p:nvPr/>
          </p:nvSpPr>
          <p:spPr bwMode="auto">
            <a:xfrm>
              <a:off x="838200" y="1066800"/>
              <a:ext cx="8305800" cy="461665"/>
            </a:xfrm>
            <a:prstGeom prst="rect">
              <a:avLst/>
            </a:prstGeom>
            <a:noFill/>
            <a:ln w="9525">
              <a:noFill/>
              <a:miter lim="800000"/>
              <a:headEnd/>
              <a:tailEnd/>
            </a:ln>
          </p:spPr>
          <p:txBody>
            <a:bodyPr wrap="square">
              <a:spAutoFit/>
            </a:bodyPr>
            <a:lstStyle/>
            <a:p>
              <a:pPr algn="l" rtl="0" fontAlgn="base">
                <a:spcBef>
                  <a:spcPct val="30000"/>
                </a:spcBef>
                <a:spcAft>
                  <a:spcPct val="0"/>
                </a:spcAft>
              </a:pPr>
              <a:r>
                <a:rPr lang="en-US" sz="2400" b="1" dirty="0">
                  <a:solidFill>
                    <a:srgbClr val="000000"/>
                  </a:solidFill>
                  <a:latin typeface="Trebuchet MS" pitchFamily="34" charset="0"/>
                  <a:cs typeface="Times New Roman" pitchFamily="18" charset="0"/>
                </a:rPr>
                <a:t>IDS Transaction Performance Analysis Module (TPAM)</a:t>
              </a:r>
            </a:p>
          </p:txBody>
        </p:sp>
        <p:pic>
          <p:nvPicPr>
            <p:cNvPr id="222225" name="Picture 1"/>
            <p:cNvPicPr>
              <a:picLocks noChangeAspect="1" noChangeArrowheads="1"/>
            </p:cNvPicPr>
            <p:nvPr/>
          </p:nvPicPr>
          <p:blipFill>
            <a:blip r:embed="rId4" cstate="print"/>
            <a:srcRect/>
            <a:stretch>
              <a:fillRect/>
            </a:stretch>
          </p:blipFill>
          <p:spPr bwMode="auto">
            <a:xfrm>
              <a:off x="3285746" y="2804160"/>
              <a:ext cx="1306283" cy="1463040"/>
            </a:xfrm>
            <a:prstGeom prst="rect">
              <a:avLst/>
            </a:prstGeom>
            <a:noFill/>
            <a:ln w="9525">
              <a:noFill/>
              <a:miter lim="800000"/>
              <a:headEnd/>
              <a:tailEnd/>
            </a:ln>
          </p:spPr>
        </p:pic>
        <p:pic>
          <p:nvPicPr>
            <p:cNvPr id="222226" name="Picture 2"/>
            <p:cNvPicPr>
              <a:picLocks noChangeAspect="1" noChangeArrowheads="1"/>
            </p:cNvPicPr>
            <p:nvPr/>
          </p:nvPicPr>
          <p:blipFill>
            <a:blip r:embed="rId5" cstate="print"/>
            <a:srcRect/>
            <a:stretch>
              <a:fillRect/>
            </a:stretch>
          </p:blipFill>
          <p:spPr bwMode="auto">
            <a:xfrm>
              <a:off x="6562344" y="4709160"/>
              <a:ext cx="1438656" cy="1463040"/>
            </a:xfrm>
            <a:prstGeom prst="rect">
              <a:avLst/>
            </a:prstGeom>
            <a:noFill/>
            <a:ln w="9525">
              <a:noFill/>
              <a:miter lim="800000"/>
              <a:headEnd/>
              <a:tailEnd/>
            </a:ln>
          </p:spPr>
        </p:pic>
        <p:grpSp>
          <p:nvGrpSpPr>
            <p:cNvPr id="3" name="Group 24"/>
            <p:cNvGrpSpPr>
              <a:grpSpLocks/>
            </p:cNvGrpSpPr>
            <p:nvPr/>
          </p:nvGrpSpPr>
          <p:grpSpPr bwMode="auto">
            <a:xfrm>
              <a:off x="0" y="-152400"/>
              <a:ext cx="9144000" cy="1377950"/>
              <a:chOff x="0" y="-152400"/>
              <a:chExt cx="9144000" cy="1377950"/>
            </a:xfrm>
          </p:grpSpPr>
          <p:grpSp>
            <p:nvGrpSpPr>
              <p:cNvPr id="4" name="Group 16"/>
              <p:cNvGrpSpPr>
                <a:grpSpLocks/>
              </p:cNvGrpSpPr>
              <p:nvPr/>
            </p:nvGrpSpPr>
            <p:grpSpPr bwMode="auto">
              <a:xfrm>
                <a:off x="0" y="-152400"/>
                <a:ext cx="9144000" cy="1377950"/>
                <a:chOff x="0" y="-152400"/>
                <a:chExt cx="9144000" cy="1377950"/>
              </a:xfrm>
            </p:grpSpPr>
            <p:sp>
              <p:nvSpPr>
                <p:cNvPr id="28" name="Rectangle 15"/>
                <p:cNvSpPr>
                  <a:spLocks noChangeArrowheads="1"/>
                </p:cNvSpPr>
                <p:nvPr/>
              </p:nvSpPr>
              <p:spPr bwMode="auto">
                <a:xfrm>
                  <a:off x="0" y="0"/>
                  <a:ext cx="9144000" cy="914400"/>
                </a:xfrm>
                <a:prstGeom prst="rect">
                  <a:avLst/>
                </a:prstGeom>
                <a:solidFill>
                  <a:srgbClr val="383855"/>
                </a:solidFill>
                <a:ln w="9525">
                  <a:noFill/>
                  <a:miter lim="800000"/>
                  <a:headEnd/>
                  <a:tailEnd/>
                </a:ln>
                <a:effectLst>
                  <a:outerShdw dist="25400" dir="5400000" algn="ctr" rotWithShape="0">
                    <a:srgbClr val="808080"/>
                  </a:outerShdw>
                </a:effectLst>
              </p:spPr>
              <p:txBody>
                <a:bodyPr wrap="none" anchor="ctr"/>
                <a:lstStyle/>
                <a:p>
                  <a:pPr algn="l" rtl="0" eaLnBrk="0" fontAlgn="base" hangingPunct="0">
                    <a:spcBef>
                      <a:spcPct val="0"/>
                    </a:spcBef>
                    <a:spcAft>
                      <a:spcPct val="0"/>
                    </a:spcAft>
                    <a:buFontTx/>
                    <a:buChar char="•"/>
                    <a:defRPr/>
                  </a:pPr>
                  <a:endParaRPr lang="en-US" sz="3200" b="1" dirty="0">
                    <a:solidFill>
                      <a:srgbClr val="000000"/>
                    </a:solidFill>
                    <a:latin typeface="Arial" charset="0"/>
                    <a:ea typeface="ＭＳ Ｐゴシック" pitchFamily="-32" charset="-128"/>
                    <a:cs typeface="Times New Roman" pitchFamily="18" charset="0"/>
                  </a:endParaRPr>
                </a:p>
              </p:txBody>
            </p:sp>
            <p:pic>
              <p:nvPicPr>
                <p:cNvPr id="222236" name="Picture 20" descr="IDS final logo for PP"/>
                <p:cNvPicPr>
                  <a:picLocks noChangeAspect="1" noChangeArrowheads="1"/>
                </p:cNvPicPr>
                <p:nvPr/>
              </p:nvPicPr>
              <p:blipFill>
                <a:blip r:embed="rId6" cstate="print">
                  <a:clrChange>
                    <a:clrFrom>
                      <a:srgbClr val="41415D"/>
                    </a:clrFrom>
                    <a:clrTo>
                      <a:srgbClr val="41415D">
                        <a:alpha val="0"/>
                      </a:srgbClr>
                    </a:clrTo>
                  </a:clrChange>
                </a:blip>
                <a:srcRect/>
                <a:stretch>
                  <a:fillRect/>
                </a:stretch>
              </p:blipFill>
              <p:spPr bwMode="auto">
                <a:xfrm>
                  <a:off x="152400" y="-152400"/>
                  <a:ext cx="2819400" cy="1377950"/>
                </a:xfrm>
                <a:prstGeom prst="rect">
                  <a:avLst/>
                </a:prstGeom>
                <a:noFill/>
                <a:ln w="9525">
                  <a:noFill/>
                  <a:miter lim="800000"/>
                  <a:headEnd/>
                  <a:tailEnd/>
                </a:ln>
              </p:spPr>
            </p:pic>
          </p:grpSp>
          <p:cxnSp>
            <p:nvCxnSpPr>
              <p:cNvPr id="222234" name="Straight Connector 26"/>
              <p:cNvCxnSpPr>
                <a:cxnSpLocks noChangeShapeType="1"/>
              </p:cNvCxnSpPr>
              <p:nvPr/>
            </p:nvCxnSpPr>
            <p:spPr bwMode="auto">
              <a:xfrm>
                <a:off x="0" y="914400"/>
                <a:ext cx="9144000" cy="1588"/>
              </a:xfrm>
              <a:prstGeom prst="line">
                <a:avLst/>
              </a:prstGeom>
              <a:noFill/>
              <a:ln w="41275" algn="ctr">
                <a:solidFill>
                  <a:srgbClr val="41405C"/>
                </a:solidFill>
                <a:round/>
                <a:headEnd/>
                <a:tailEnd/>
              </a:ln>
            </p:spPr>
          </p:cxnSp>
        </p:grpSp>
        <p:pic>
          <p:nvPicPr>
            <p:cNvPr id="222228" name="Picture 2"/>
            <p:cNvPicPr>
              <a:picLocks noChangeAspect="1" noChangeArrowheads="1"/>
            </p:cNvPicPr>
            <p:nvPr/>
          </p:nvPicPr>
          <p:blipFill>
            <a:blip r:embed="rId7" cstate="print"/>
            <a:srcRect/>
            <a:stretch>
              <a:fillRect/>
            </a:stretch>
          </p:blipFill>
          <p:spPr bwMode="auto">
            <a:xfrm>
              <a:off x="4885944" y="3642360"/>
              <a:ext cx="1392216" cy="1463040"/>
            </a:xfrm>
            <a:prstGeom prst="rect">
              <a:avLst/>
            </a:prstGeom>
            <a:noFill/>
            <a:ln w="9525">
              <a:noFill/>
              <a:miter lim="800000"/>
              <a:headEnd/>
              <a:tailEnd/>
            </a:ln>
          </p:spPr>
        </p:pic>
        <p:cxnSp>
          <p:nvCxnSpPr>
            <p:cNvPr id="44" name="Elbow Connector 43"/>
            <p:cNvCxnSpPr/>
            <p:nvPr/>
          </p:nvCxnSpPr>
          <p:spPr bwMode="auto">
            <a:xfrm rot="16200000" flipH="1">
              <a:off x="2470023" y="2812923"/>
              <a:ext cx="381000" cy="1277874"/>
            </a:xfrm>
            <a:prstGeom prst="bentConnector2">
              <a:avLst/>
            </a:prstGeom>
            <a:noFill/>
            <a:ln w="63500" cap="flat" cmpd="sng" algn="ctr">
              <a:solidFill>
                <a:srgbClr val="D06D00"/>
              </a:solidFill>
              <a:prstDash val="solid"/>
              <a:round/>
              <a:headEnd type="none" w="med" len="med"/>
              <a:tailEnd type="arrow"/>
            </a:ln>
            <a:effectLst>
              <a:innerShdw blurRad="63500" dist="50800" dir="13500000">
                <a:prstClr val="black">
                  <a:alpha val="50000"/>
                </a:prstClr>
              </a:innerShdw>
            </a:effectLst>
          </p:spPr>
        </p:cxnSp>
        <p:cxnSp>
          <p:nvCxnSpPr>
            <p:cNvPr id="49" name="Elbow Connector 43"/>
            <p:cNvCxnSpPr/>
            <p:nvPr/>
          </p:nvCxnSpPr>
          <p:spPr bwMode="auto">
            <a:xfrm rot="16200000" flipH="1">
              <a:off x="4216050" y="3921798"/>
              <a:ext cx="335280" cy="1026084"/>
            </a:xfrm>
            <a:prstGeom prst="bentConnector2">
              <a:avLst/>
            </a:prstGeom>
            <a:noFill/>
            <a:ln w="63500" cap="flat" cmpd="sng" algn="ctr">
              <a:solidFill>
                <a:srgbClr val="D06D00"/>
              </a:solidFill>
              <a:prstDash val="solid"/>
              <a:round/>
              <a:headEnd type="none" w="med" len="med"/>
              <a:tailEnd type="arrow"/>
            </a:ln>
            <a:effectLst>
              <a:innerShdw blurRad="63500" dist="50800" dir="13500000">
                <a:prstClr val="black">
                  <a:alpha val="50000"/>
                </a:prstClr>
              </a:innerShdw>
            </a:effectLst>
          </p:spPr>
        </p:cxnSp>
        <p:cxnSp>
          <p:nvCxnSpPr>
            <p:cNvPr id="52" name="Elbow Connector 43"/>
            <p:cNvCxnSpPr/>
            <p:nvPr/>
          </p:nvCxnSpPr>
          <p:spPr bwMode="auto">
            <a:xfrm rot="16200000" flipH="1">
              <a:off x="5928782" y="4826910"/>
              <a:ext cx="350520" cy="907500"/>
            </a:xfrm>
            <a:prstGeom prst="bentConnector2">
              <a:avLst/>
            </a:prstGeom>
            <a:noFill/>
            <a:ln w="63500" cap="flat" cmpd="sng" algn="ctr">
              <a:solidFill>
                <a:srgbClr val="D06D00"/>
              </a:solidFill>
              <a:prstDash val="solid"/>
              <a:round/>
              <a:headEnd type="none" w="med" len="med"/>
              <a:tailEnd type="arrow"/>
            </a:ln>
            <a:effectLst>
              <a:innerShdw blurRad="63500" dist="50800" dir="13500000">
                <a:prstClr val="black">
                  <a:alpha val="50000"/>
                </a:prstClr>
              </a:innerShdw>
            </a:effectLst>
          </p:spPr>
        </p:cxnSp>
      </p:grpSp>
      <p:sp>
        <p:nvSpPr>
          <p:cNvPr id="27" name="Slide Number Placeholder 1"/>
          <p:cNvSpPr txBox="1">
            <a:spLocks/>
          </p:cNvSpPr>
          <p:nvPr/>
        </p:nvSpPr>
        <p:spPr bwMode="auto">
          <a:xfrm>
            <a:off x="8563430" y="6562089"/>
            <a:ext cx="377371" cy="228600"/>
          </a:xfrm>
          <a:prstGeom prst="rect">
            <a:avLst/>
          </a:prstGeom>
          <a:noFill/>
          <a:ln w="9525">
            <a:noFill/>
            <a:miter lim="800000"/>
            <a:headEnd/>
            <a:tailEnd/>
          </a:ln>
          <a:effectLst/>
        </p:spPr>
        <p:txBody>
          <a:bodyPr vert="horz" wrap="square" lIns="90755" tIns="45377" rIns="90755" bIns="45377" numCol="1" anchor="t" anchorCtr="0" compatLnSpc="1">
            <a:prstTxWarp prst="textNoShape">
              <a:avLst/>
            </a:prstTxWarp>
          </a:bodyPr>
          <a:lstStyle/>
          <a:p>
            <a:pPr algn="r" fontAlgn="base">
              <a:spcBef>
                <a:spcPct val="0"/>
              </a:spcBef>
              <a:spcAft>
                <a:spcPct val="0"/>
              </a:spcAft>
              <a:defRPr/>
            </a:pPr>
            <a:fld id="{63243E49-5E72-4759-A2B4-AF367778799D}" type="slidenum">
              <a:rPr lang="en-US" sz="800" smtClean="0">
                <a:solidFill>
                  <a:srgbClr val="000000"/>
                </a:solidFill>
                <a:latin typeface="Trebuchet MS" pitchFamily="34" charset="0"/>
                <a:cs typeface="Arial"/>
              </a:rPr>
              <a:pPr algn="r" fontAlgn="base">
                <a:spcBef>
                  <a:spcPct val="0"/>
                </a:spcBef>
                <a:spcAft>
                  <a:spcPct val="0"/>
                </a:spcAft>
                <a:defRPr/>
              </a:pPr>
              <a:t>7</a:t>
            </a:fld>
            <a:endParaRPr lang="en-US" sz="800" dirty="0">
              <a:solidFill>
                <a:srgbClr val="000000"/>
              </a:solidFill>
              <a:latin typeface="Trebuchet MS" pitchFamily="34" charset="0"/>
              <a:cs typeface="Arial"/>
            </a:endParaRP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03201" y="585788"/>
            <a:ext cx="8735484" cy="5685235"/>
          </a:xfrm>
          <a:prstGeom prst="rect">
            <a:avLst/>
          </a:prstGeom>
          <a:noFill/>
          <a:ln w="9525">
            <a:noFill/>
            <a:miter lim="800000"/>
            <a:headEnd/>
            <a:tailEnd/>
          </a:ln>
          <a:effectLst/>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03201" y="585788"/>
            <a:ext cx="8735484" cy="5685235"/>
          </a:xfrm>
          <a:prstGeom prst="rect">
            <a:avLst/>
          </a:prstGeom>
          <a:noFill/>
          <a:ln w="9525">
            <a:noFill/>
            <a:miter lim="800000"/>
            <a:headEnd/>
            <a:tailEnd/>
          </a:ln>
          <a:effectLst/>
        </p:spPr>
      </p:pic>
      <p:cxnSp>
        <p:nvCxnSpPr>
          <p:cNvPr id="4" name="Straight Arrow Connector 3"/>
          <p:cNvCxnSpPr/>
          <p:nvPr/>
        </p:nvCxnSpPr>
        <p:spPr>
          <a:xfrm rot="16200000" flipH="1">
            <a:off x="4800600" y="4191000"/>
            <a:ext cx="1143000" cy="990600"/>
          </a:xfrm>
          <a:prstGeom prst="straightConnector1">
            <a:avLst/>
          </a:prstGeom>
          <a:ln w="1174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5400000">
            <a:off x="7010400" y="4191000"/>
            <a:ext cx="1143000" cy="990600"/>
          </a:xfrm>
          <a:prstGeom prst="straightConnector1">
            <a:avLst/>
          </a:prstGeom>
          <a:ln w="1174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30000"/>
          </a:spcBef>
          <a:spcAft>
            <a:spcPct val="0"/>
          </a:spcAft>
          <a:buClrTx/>
          <a:buSzTx/>
          <a:buFontTx/>
          <a:buChar char="•"/>
          <a:tabLst/>
          <a:defRPr kumimoji="0" lang="en-US" sz="4600" b="1" i="0" u="none" strike="noStrike" cap="none" normalizeH="0" baseline="0" smtClean="0">
            <a:ln>
              <a:noFill/>
            </a:ln>
            <a:solidFill>
              <a:schemeClr val="bg1"/>
            </a:solidFill>
            <a:effectLst/>
            <a:latin typeface="Garamond" pitchFamily="18" charset="0"/>
            <a:cs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4479</TotalTime>
  <Words>964</Words>
  <Application>Microsoft Office PowerPoint</Application>
  <PresentationFormat>On-screen Show (4:3)</PresentationFormat>
  <Paragraphs>239</Paragraphs>
  <Slides>50</Slides>
  <Notes>25</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50</vt:i4>
      </vt:variant>
    </vt:vector>
  </HeadingPairs>
  <TitlesOfParts>
    <vt:vector size="54" baseType="lpstr">
      <vt:lpstr>Office Theme</vt:lpstr>
      <vt:lpstr>24_Default Design</vt:lpstr>
      <vt:lpstr>12_Default Design</vt:lpstr>
      <vt:lpstr>Worksheet</vt:lpstr>
      <vt:lpstr>Slide 1</vt:lpstr>
      <vt:lpstr>Slide 2</vt:lpstr>
      <vt:lpstr>Slide 3</vt:lpstr>
      <vt:lpstr>Slide 4</vt:lpstr>
      <vt:lpstr>User-centric Definition of IDS Transaction</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Equipment (x4)</vt:lpstr>
      <vt:lpstr>Slide 20</vt:lpstr>
      <vt:lpstr>Slide 21</vt:lpstr>
      <vt:lpstr>Slide 22</vt:lpstr>
      <vt:lpstr>Google map from report link</vt:lpstr>
      <vt:lpstr>Slide 24</vt:lpstr>
      <vt:lpstr>Slide 25</vt:lpstr>
      <vt:lpstr>Slide 26</vt:lpstr>
      <vt:lpstr>Slide 27</vt:lpstr>
      <vt:lpstr>Slide 28</vt:lpstr>
      <vt:lpstr>Slide 29</vt:lpstr>
      <vt:lpstr>Slide 30</vt:lpstr>
      <vt:lpstr>Slide 31</vt:lpstr>
      <vt:lpstr>LAND Delivery Time is Based on Hub</vt:lpstr>
      <vt:lpstr>Slide 33</vt:lpstr>
      <vt:lpstr>Slide 34</vt:lpstr>
      <vt:lpstr>Slide 35</vt:lpstr>
      <vt:lpstr>Slide 36</vt:lpstr>
      <vt:lpstr>Velocity Express Workflow</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Contact Information</vt:lpstr>
    </vt:vector>
  </TitlesOfParts>
  <Company>SUNY Geneseo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howe</dc:creator>
  <cp:lastModifiedBy>howe</cp:lastModifiedBy>
  <cp:revision>303</cp:revision>
  <dcterms:created xsi:type="dcterms:W3CDTF">2010-02-25T18:34:30Z</dcterms:created>
  <dcterms:modified xsi:type="dcterms:W3CDTF">2010-07-29T17:25:30Z</dcterms:modified>
</cp:coreProperties>
</file>