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96399DD-1B09-4F44-8974-CE22E8393876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6399DD-1B09-4F44-8974-CE22E8393876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84648"/>
            <a:ext cx="8077200" cy="9875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ALIAS and Serials Solutions </a:t>
            </a:r>
            <a:r>
              <a:rPr lang="en-US" sz="4000" dirty="0" err="1" smtClean="0"/>
              <a:t>Addon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63202" y="6396335"/>
            <a:ext cx="268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Mark Sullivan</a:t>
            </a:r>
          </a:p>
          <a:p>
            <a:r>
              <a:rPr lang="en-US" sz="1200" dirty="0" smtClean="0"/>
              <a:t>IDS Conference, August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and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2010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84648"/>
            <a:ext cx="8077200" cy="9875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ALIAS and Serials Solutions </a:t>
            </a:r>
            <a:r>
              <a:rPr lang="en-US" sz="4000" dirty="0" err="1" smtClean="0"/>
              <a:t>Addon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63202" y="6396335"/>
            <a:ext cx="268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Mark Sullivan</a:t>
            </a:r>
          </a:p>
          <a:p>
            <a:r>
              <a:rPr lang="en-US" sz="1200" dirty="0" smtClean="0"/>
              <a:t>IDS Conference, August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and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2010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a Lending Request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99553"/>
            <a:ext cx="8839200" cy="53613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Lending Availability Service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5815" y="1774825"/>
            <a:ext cx="819236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Serials Solutions </a:t>
            </a:r>
            <a:r>
              <a:rPr lang="en-US" dirty="0" err="1" smtClean="0"/>
              <a:t>Addon</a:t>
            </a:r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75559"/>
            <a:ext cx="8839199" cy="538244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Serials Solutions </a:t>
            </a:r>
            <a:r>
              <a:rPr lang="en-US" dirty="0" err="1" smtClean="0"/>
              <a:t>Addon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80818"/>
            <a:ext cx="8839200" cy="537718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Serials Solutions </a:t>
            </a:r>
            <a:r>
              <a:rPr lang="en-US" dirty="0" err="1" smtClean="0"/>
              <a:t>Addon</a:t>
            </a:r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00596"/>
            <a:ext cx="8823960" cy="535740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 - Serials </a:t>
            </a:r>
            <a:r>
              <a:rPr lang="en-US" dirty="0" smtClean="0"/>
              <a:t>Solutions </a:t>
            </a:r>
            <a:r>
              <a:rPr lang="en-US" dirty="0" err="1" smtClean="0"/>
              <a:t>Addon</a:t>
            </a:r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84" y="1511691"/>
            <a:ext cx="8821616" cy="535598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Loading Article Within ILLiad</a:t>
            </a:r>
            <a:endParaRPr lang="en-US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56" y="1497013"/>
            <a:ext cx="8829861" cy="5360987"/>
          </a:xfrm>
        </p:spPr>
      </p:pic>
      <p:sp>
        <p:nvSpPr>
          <p:cNvPr id="5" name="Oval 4"/>
          <p:cNvSpPr/>
          <p:nvPr/>
        </p:nvSpPr>
        <p:spPr>
          <a:xfrm>
            <a:off x="381000" y="23622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17" y="1500552"/>
            <a:ext cx="8785411" cy="533399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51694"/>
            <a:ext cx="7581900" cy="54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447800"/>
            <a:ext cx="753696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DocMorph</a:t>
            </a:r>
            <a:r>
              <a:rPr lang="en-US" dirty="0" smtClean="0"/>
              <a:t> Included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</TotalTime>
  <Words>57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ALIAS and Serials Solutions Addon</vt:lpstr>
      <vt:lpstr>Processing a Lending Request</vt:lpstr>
      <vt:lpstr>Lending Availability Service</vt:lpstr>
      <vt:lpstr>Serials Solutions Addon</vt:lpstr>
      <vt:lpstr>Serials Solutions Addon</vt:lpstr>
      <vt:lpstr>Serials Solutions Addon</vt:lpstr>
      <vt:lpstr>ALIAS - Serials Solutions Addon</vt:lpstr>
      <vt:lpstr>Loading Article Within ILLiad</vt:lpstr>
      <vt:lpstr>DocMorph Included</vt:lpstr>
      <vt:lpstr>ALIAS and Serials Solutions Addon</vt:lpstr>
    </vt:vector>
  </TitlesOfParts>
  <Company>SUNY Geneseo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Sullivan</dc:creator>
  <cp:lastModifiedBy>Mark Sullivan</cp:lastModifiedBy>
  <cp:revision>4</cp:revision>
  <dcterms:created xsi:type="dcterms:W3CDTF">2010-07-30T14:38:00Z</dcterms:created>
  <dcterms:modified xsi:type="dcterms:W3CDTF">2010-07-30T15:06:12Z</dcterms:modified>
</cp:coreProperties>
</file>