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4"/>
  </p:handoutMasterIdLst>
  <p:sldIdLst>
    <p:sldId id="256" r:id="rId2"/>
    <p:sldId id="264" r:id="rId3"/>
    <p:sldId id="268" r:id="rId4"/>
    <p:sldId id="267" r:id="rId5"/>
    <p:sldId id="266" r:id="rId6"/>
    <p:sldId id="257" r:id="rId7"/>
    <p:sldId id="269" r:id="rId8"/>
    <p:sldId id="261" r:id="rId9"/>
    <p:sldId id="259" r:id="rId10"/>
    <p:sldId id="260" r:id="rId11"/>
    <p:sldId id="270" r:id="rId12"/>
    <p:sldId id="265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453A-797E-422E-9FD0-86955731087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B6150-123C-48B2-8417-C2B7B20F3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31FB70-5BE3-4FF4-BDFB-A6606E09B2F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3B77DA-D13A-4903-9C44-372A6DB93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 Roads to 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Creating cheat sheets, shortcuts and more!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Presented by Chris </a:t>
            </a:r>
            <a:r>
              <a:rPr lang="en-US" dirty="0" err="1" smtClean="0"/>
              <a:t>Sisak</a:t>
            </a:r>
            <a:r>
              <a:rPr lang="en-US" dirty="0" smtClean="0"/>
              <a:t>/Nazareth College of Rochester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in which to send…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2236" t="13536" r="4779" b="24200"/>
          <a:stretch>
            <a:fillRect/>
          </a:stretch>
        </p:blipFill>
        <p:spPr>
          <a:xfrm>
            <a:off x="762000" y="1600200"/>
            <a:ext cx="3124200" cy="4953000"/>
          </a:xfrm>
        </p:spPr>
      </p:pic>
      <p:pic>
        <p:nvPicPr>
          <p:cNvPr id="7" name="Content Placeholder 6" descr="P1030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895600"/>
            <a:ext cx="3521075" cy="2640806"/>
          </a:xfrm>
        </p:spPr>
      </p:pic>
      <p:sp>
        <p:nvSpPr>
          <p:cNvPr id="9" name="Left Arrow 8"/>
          <p:cNvSpPr/>
          <p:nvPr/>
        </p:nvSpPr>
        <p:spPr>
          <a:xfrm>
            <a:off x="3124200" y="1600200"/>
            <a:ext cx="1905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38800" y="1676400"/>
            <a:ext cx="8382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cut for other libraries…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7470648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4022" t="23881" r="1270" b="33488"/>
          <a:stretch>
            <a:fillRect/>
          </a:stretch>
        </p:blipFill>
        <p:spPr bwMode="auto">
          <a:xfrm>
            <a:off x="457200" y="2667000"/>
            <a:ext cx="6923947" cy="264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800600" y="2514600"/>
            <a:ext cx="2514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little work goes a long way…</a:t>
            </a:r>
            <a:endParaRPr lang="en-US" dirty="0"/>
          </a:p>
        </p:txBody>
      </p:sp>
      <p:pic>
        <p:nvPicPr>
          <p:cNvPr id="2058" name="Picture 10" descr="C:\Documents and Settings\csisak5\Local Settings\Temporary Internet Files\Content.IE5\KSB7PJMV\MC9003308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3429000" cy="3584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create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Empower your new hires</a:t>
            </a:r>
          </a:p>
          <a:p>
            <a:r>
              <a:rPr lang="en-US" dirty="0" smtClean="0"/>
              <a:t>Free up your time</a:t>
            </a:r>
          </a:p>
          <a:p>
            <a:r>
              <a:rPr lang="en-US" dirty="0" smtClean="0"/>
              <a:t>Prepare for the unexpected…</a:t>
            </a:r>
            <a:endParaRPr lang="en-US" dirty="0"/>
          </a:p>
        </p:txBody>
      </p:sp>
      <p:pic>
        <p:nvPicPr>
          <p:cNvPr id="6146" name="Picture 2" descr="C:\Documents and Settings\csisak5\Local Settings\Temporary Internet Files\Content.IE5\X0PLILOE\MM9003181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1676399" cy="1620050"/>
          </a:xfrm>
          <a:prstGeom prst="rect">
            <a:avLst/>
          </a:prstGeom>
          <a:noFill/>
        </p:spPr>
      </p:pic>
      <p:pic>
        <p:nvPicPr>
          <p:cNvPr id="6147" name="Picture 3" descr="C:\Documents and Settings\csisak5\Local Settings\Temporary Internet Files\Content.IE5\JUKQDATL\MC9003657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2478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Examine your workflow</a:t>
            </a:r>
          </a:p>
          <a:p>
            <a:r>
              <a:rPr lang="en-US" dirty="0" smtClean="0"/>
              <a:t>Examine your office layout</a:t>
            </a:r>
          </a:p>
          <a:p>
            <a:r>
              <a:rPr lang="en-US" dirty="0" smtClean="0"/>
              <a:t>Begin breaking down the process into steps</a:t>
            </a:r>
            <a:endParaRPr lang="en-US" dirty="0"/>
          </a:p>
        </p:txBody>
      </p:sp>
      <p:pic>
        <p:nvPicPr>
          <p:cNvPr id="5" name="Content Placeholder 4" descr="P10306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61" t="7595" r="15175" b="5775"/>
          <a:stretch>
            <a:fillRect/>
          </a:stretch>
        </p:blipFill>
        <p:spPr>
          <a:xfrm>
            <a:off x="4038600" y="2057400"/>
            <a:ext cx="39624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to creation: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less is more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2151" t="10627" r="10415" b="3006"/>
          <a:stretch>
            <a:fillRect/>
          </a:stretch>
        </p:blipFill>
        <p:spPr bwMode="auto">
          <a:xfrm>
            <a:off x="457200" y="1600200"/>
            <a:ext cx="3521075" cy="44339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2151" t="10627" r="10415" b="3006"/>
          <a:stretch>
            <a:fillRect/>
          </a:stretch>
        </p:blipFill>
        <p:spPr bwMode="auto">
          <a:xfrm>
            <a:off x="4178300" y="1646190"/>
            <a:ext cx="3521075" cy="44339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minimize </a:t>
            </a:r>
            <a:br>
              <a:rPr lang="en-US" dirty="0" smtClean="0"/>
            </a:br>
            <a:r>
              <a:rPr lang="en-US" dirty="0" smtClean="0"/>
              <a:t>guesswork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27" t="15981" r="55789" b="20861"/>
          <a:stretch>
            <a:fillRect/>
          </a:stretch>
        </p:blipFill>
        <p:spPr bwMode="auto">
          <a:xfrm>
            <a:off x="3124200" y="3124200"/>
            <a:ext cx="5181600" cy="34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257800" y="3886200"/>
            <a:ext cx="1676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67812" t="12500" r="19011" b="9265"/>
          <a:stretch>
            <a:fillRect/>
          </a:stretch>
        </p:blipFill>
        <p:spPr bwMode="auto">
          <a:xfrm>
            <a:off x="457200" y="685800"/>
            <a:ext cx="2438400" cy="579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048000" y="4191000"/>
            <a:ext cx="2514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5562600"/>
            <a:ext cx="2514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676400"/>
            <a:ext cx="4876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creative!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2438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Use: </a:t>
            </a:r>
          </a:p>
          <a:p>
            <a:r>
              <a:rPr lang="en-US" dirty="0" smtClean="0"/>
              <a:t>Color, font size, italics</a:t>
            </a:r>
          </a:p>
          <a:p>
            <a:r>
              <a:rPr lang="en-US" dirty="0" smtClean="0"/>
              <a:t>Screen shots and arrows</a:t>
            </a:r>
          </a:p>
          <a:p>
            <a:endParaRPr lang="en-US" dirty="0" smtClean="0"/>
          </a:p>
          <a:p>
            <a:r>
              <a:rPr lang="en-US" sz="2400" dirty="0" smtClean="0"/>
              <a:t>Remember to be timeless!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4687" t="10157" r="60001" b="5469"/>
          <a:stretch>
            <a:fillRect/>
          </a:stretch>
        </p:blipFill>
        <p:spPr bwMode="auto">
          <a:xfrm>
            <a:off x="4572000" y="1219200"/>
            <a:ext cx="4114800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Proximity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39000" cy="602512"/>
          </a:xfrm>
        </p:spPr>
        <p:txBody>
          <a:bodyPr/>
          <a:lstStyle/>
          <a:p>
            <a:r>
              <a:rPr lang="en-US" sz="2000" dirty="0" smtClean="0"/>
              <a:t>Keep sheets at the workstation or in close proximity</a:t>
            </a:r>
          </a:p>
          <a:p>
            <a:endParaRPr lang="en-US" dirty="0"/>
          </a:p>
        </p:txBody>
      </p:sp>
      <p:pic>
        <p:nvPicPr>
          <p:cNvPr id="7" name="Content Placeholder 6" descr="P10306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414378" cy="2819400"/>
          </a:xfrm>
        </p:spPr>
      </p:pic>
      <p:pic>
        <p:nvPicPr>
          <p:cNvPr id="9" name="Picture 8" descr="P1030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30289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Fair Game!</a:t>
            </a:r>
            <a:endParaRPr lang="en-US" dirty="0"/>
          </a:p>
        </p:txBody>
      </p:sp>
      <p:pic>
        <p:nvPicPr>
          <p:cNvPr id="6" name="Content Placeholder 5" descr="P10306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Copiers</a:t>
            </a:r>
          </a:p>
          <a:p>
            <a:r>
              <a:rPr lang="en-US" dirty="0" smtClean="0"/>
              <a:t>Microfilm Equipment</a:t>
            </a:r>
          </a:p>
          <a:p>
            <a:r>
              <a:rPr lang="en-US" dirty="0" smtClean="0"/>
              <a:t>UPS or USPS shipping instructions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Everything is fair game continued….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Your article slips &amp; book bands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022" t="23328" r="1270" b="33488"/>
          <a:stretch>
            <a:fillRect/>
          </a:stretch>
        </p:blipFill>
        <p:spPr bwMode="auto">
          <a:xfrm>
            <a:off x="685800" y="2514600"/>
            <a:ext cx="690282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134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Map Roads to ILL</vt:lpstr>
      <vt:lpstr>Why create them?</vt:lpstr>
      <vt:lpstr>Getting Started</vt:lpstr>
      <vt:lpstr>Guidelines to creation:    less is more</vt:lpstr>
      <vt:lpstr>minimize  guesswork</vt:lpstr>
      <vt:lpstr>Be creative!</vt:lpstr>
      <vt:lpstr>Proximity</vt:lpstr>
      <vt:lpstr>Everything is Fair Game!</vt:lpstr>
      <vt:lpstr>Everything is fair game continued…. </vt:lpstr>
      <vt:lpstr>Order in which to send…</vt:lpstr>
      <vt:lpstr>Short cut for other libraries…</vt:lpstr>
      <vt:lpstr>A little work goes a long way…</vt:lpstr>
    </vt:vector>
  </TitlesOfParts>
  <Company>Nazareth College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&amp; Cheat Sheets!</dc:title>
  <dc:creator>csisak5</dc:creator>
  <cp:lastModifiedBy>csisak5</cp:lastModifiedBy>
  <cp:revision>47</cp:revision>
  <dcterms:created xsi:type="dcterms:W3CDTF">2010-07-29T18:19:18Z</dcterms:created>
  <dcterms:modified xsi:type="dcterms:W3CDTF">2010-07-30T17:35:30Z</dcterms:modified>
</cp:coreProperties>
</file>